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5" r:id="rId3"/>
    <p:sldId id="272" r:id="rId4"/>
    <p:sldId id="279" r:id="rId5"/>
    <p:sldId id="274" r:id="rId6"/>
    <p:sldId id="286" r:id="rId7"/>
    <p:sldId id="260" r:id="rId8"/>
    <p:sldId id="284" r:id="rId9"/>
    <p:sldId id="261" r:id="rId10"/>
    <p:sldId id="281" r:id="rId11"/>
    <p:sldId id="282" r:id="rId12"/>
    <p:sldId id="264" r:id="rId13"/>
    <p:sldId id="276" r:id="rId14"/>
    <p:sldId id="288" r:id="rId15"/>
    <p:sldId id="287" r:id="rId16"/>
    <p:sldId id="266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E8C8"/>
    <a:srgbClr val="A5A5A5"/>
    <a:srgbClr val="D1724F"/>
    <a:srgbClr val="FBB768"/>
    <a:srgbClr val="FEDBB0"/>
    <a:srgbClr val="FECC90"/>
    <a:srgbClr val="FEDFB6"/>
    <a:srgbClr val="FEB96A"/>
    <a:srgbClr val="F39547"/>
    <a:srgbClr val="BE5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51" autoAdjust="0"/>
    <p:restoredTop sz="96556"/>
  </p:normalViewPr>
  <p:slideViewPr>
    <p:cSldViewPr snapToGrid="0">
      <p:cViewPr varScale="1">
        <p:scale>
          <a:sx n="83" d="100"/>
          <a:sy n="83" d="100"/>
        </p:scale>
        <p:origin x="552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png>
</file>

<file path=ppt/media/image59.gif>
</file>

<file path=ppt/media/image6.png>
</file>

<file path=ppt/media/image60.gif>
</file>

<file path=ppt/media/image61.gif>
</file>

<file path=ppt/media/image62.png>
</file>

<file path=ppt/media/image63.pn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png>
</file>

<file path=ppt/media/image8.png>
</file>

<file path=ppt/media/image80.jpeg>
</file>

<file path=ppt/media/image81.jpg>
</file>

<file path=ppt/media/image82.pn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E5A23-3CC3-410C-BB8A-4FF18B9D9577}" type="datetimeFigureOut">
              <a:rPr lang="it-SM" smtClean="0"/>
              <a:t>13/05/2023</a:t>
            </a:fld>
            <a:endParaRPr lang="it-S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SM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S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A904F-B9C4-45E6-A6BA-B68DAE3BA313}" type="slidenum">
              <a:rPr lang="it-SM" smtClean="0"/>
              <a:t>‹N›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2708801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19937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semplificare la costruzione degli oggetti e per evitare sprechi, abbiamo ideato MyModdy, un'app grafica che si basa su 3 funzionalità principali:</a:t>
            </a:r>
          </a:p>
          <a:p>
            <a:r>
              <a:rPr lang="it-IT" dirty="0"/>
              <a:t>1) permette di assemblare un oggetto 3D dati i moduli che abbiamo progettato, tramite drag &amp; drop. Inoltre fornisce un'interfaccia con comandi per impostare lo zoom, le luci e permette di esplodere i componenti per vederli meglio singolarmente;</a:t>
            </a:r>
          </a:p>
          <a:p>
            <a:r>
              <a:rPr lang="it-IT" dirty="0"/>
              <a:t>2) una volta costruito un oggetto, l'app permette di generare una lista delle scatole costruibili con i pezzi utilizzati. Questa funzionalità sfrutta una rete neurale per cercare di comporre diverse combinazioni di scatole differenti;</a:t>
            </a:r>
          </a:p>
          <a:p>
            <a:r>
              <a:rPr lang="it-IT" dirty="0"/>
              <a:t>3) costruito l'oggetto, l'app genera un tutorial su come costruire l'oggetto passo per passo, fornendo sempre dei controlli per manipolarlo.</a:t>
            </a:r>
          </a:p>
          <a:p>
            <a:endParaRPr lang="it-IT" dirty="0"/>
          </a:p>
          <a:p>
            <a:r>
              <a:rPr lang="it-IT" dirty="0"/>
              <a:t>Tutto ciò è stato realizzato usando Unity, che ha semplificato specialmente lo sviluppo delle parti 3D e ci ha permesso anche di effettuare il deployment su diversi dispositivi grazie al cross-compiling.</a:t>
            </a:r>
            <a:endParaRPr lang="it-S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13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39465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E6617-1E75-B5B7-4FF5-CD19E9852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CAA8BFD-C5E8-454A-5A9C-B5EEC89D6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4587824-F7A0-361A-E7D7-7062BAF1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691905-E4F5-C278-EE5A-499C240A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8B6F-47F7-0E7B-8009-135F72AA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8381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22BC88-59A6-B68F-C545-A0E823C3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F114512-74EF-05BB-8538-238BDDC20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E162CC-F99A-F1AD-F6E0-06D6D964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63DA7A-184E-6E51-2006-915ABEA8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560F0-DCD0-5D9D-4ADD-53C217673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77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FB1C915-9947-4156-9E1C-924624613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934B1F1-05CA-9589-3079-5F65A1ADF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2939C1-D5E4-6EF8-A3D0-FE502EEB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65BA5B-15C0-163E-FB8E-ECA146F8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DBDB3-9D01-048F-2150-81425A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985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A3C56C-1292-91EF-31EE-EFF66ADC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42996-81C6-93F1-91E5-BA51EE7C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CEAEA66-BE97-D367-5DC5-5686B8A8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4E797C-040F-0063-622F-DF0D113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BCFA17-C6C7-4685-FAF7-DAB5F2B3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7977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942CA5-4559-1DA7-2B31-4889B37B5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44F37F-DA2B-3418-90E3-2783CF559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F9A9B7-6F32-3A76-38D4-CAEA6976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2F05D8-7A77-316B-AFB0-F179B624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B9F09-0E0D-E7A3-A2F2-C1B865F0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9785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07A970-2D9F-8ECD-9FB9-34B46B0B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DCA02F-AAEF-F191-3768-E7D09E567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C59FC98-0D86-2EC8-57D0-B4E51AB7B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240C6A-37FE-5FC6-B4AD-01297935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09210D-A186-4B43-4A4A-2E951721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2F2E6A5-6B22-52BE-36F1-A9E07136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533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976440-0E16-A15E-E14D-B203AF62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8D8FA41-7C4F-5308-5AF6-F35F82785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0041C6-F1C7-AB09-9780-7C5451DD7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2A858D-3929-5AA1-5843-7188CF3D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25A8C4-B1C9-9E6C-9DAE-AEAB1FBDA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B0FDA7-8354-518B-94E6-5C3E9BFD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65DB0E-BB79-7A80-03DF-C12B3923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378C449-F64C-9D92-C358-1D2F56C4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48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C83600-89B0-7F84-9869-857E4AEE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8A73-7CAB-4140-0DD3-60D03558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D1DCBA-F6D1-CDE1-B6B2-23AB7E0E4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C3A149-4296-1EA4-1D9F-0A1273C4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07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32BB4E6-44E3-5EC5-B864-8E34B6D5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6DC012-8598-224B-294A-19303C643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40EB60-4C34-5FB8-601D-863B8992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1306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831A9-99F2-96E0-B9A0-ECE44EC7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ECF19B-CC18-20FF-BD8A-F694A0344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CC06D5-1BCD-27AF-FBC8-8F20BD5A9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5CC70C-AED4-E5C0-ACB1-D2A8652B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7F93EC9-10DE-73F6-9596-6856ED02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029BE5-1AC1-AE80-B3E2-5AFA964F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3600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18ACB2-2EE9-123C-E89B-53089EEDA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56DF6F2-4D31-5F1A-C663-6E1F39CAC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DFC185E-4FCD-AAC8-A48C-AEE478683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1C213C-9DF6-06B9-C48C-19FDB769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77C323-0937-9815-55BF-E7D45153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7DDBDF2-1976-657D-07BE-55B7FABA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786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E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3B580E2-6E8F-86EC-5E90-71DFFB7D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CC6749-743E-E32D-66E7-0ABFF7C9C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D086F7-E432-9726-C940-8082F7609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E63E-105D-4F4D-9E98-94A65D5038B5}" type="datetimeFigureOut">
              <a:rPr lang="it-IT" smtClean="0"/>
              <a:t>13/05/2023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F988C-2268-60F1-5DAC-C9363C42C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2B3A43-DCFD-2F5D-F00B-DAE9A561F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86B24-323E-ED41-9201-0E5FC69482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23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2.svg"/><Relationship Id="rId7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9.png"/><Relationship Id="rId7" Type="http://schemas.openxmlformats.org/officeDocument/2006/relationships/image" Target="../media/image51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0.png"/><Relationship Id="rId9" Type="http://schemas.openxmlformats.org/officeDocument/2006/relationships/image" Target="../media/image4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1.png"/><Relationship Id="rId7" Type="http://schemas.openxmlformats.org/officeDocument/2006/relationships/image" Target="../media/image5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2.svg"/><Relationship Id="rId9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svg"/><Relationship Id="rId18" Type="http://schemas.openxmlformats.org/officeDocument/2006/relationships/image" Target="../media/image72.png"/><Relationship Id="rId3" Type="http://schemas.openxmlformats.org/officeDocument/2006/relationships/image" Target="../media/image59.gif"/><Relationship Id="rId21" Type="http://schemas.openxmlformats.org/officeDocument/2006/relationships/image" Target="../media/image75.svg"/><Relationship Id="rId7" Type="http://schemas.openxmlformats.org/officeDocument/2006/relationships/image" Target="../media/image2.svg"/><Relationship Id="rId12" Type="http://schemas.openxmlformats.org/officeDocument/2006/relationships/image" Target="../media/image66.png"/><Relationship Id="rId17" Type="http://schemas.openxmlformats.org/officeDocument/2006/relationships/image" Target="../media/image7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70.png"/><Relationship Id="rId20" Type="http://schemas.openxmlformats.org/officeDocument/2006/relationships/image" Target="../media/image7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65.svg"/><Relationship Id="rId5" Type="http://schemas.openxmlformats.org/officeDocument/2006/relationships/image" Target="../media/image61.gif"/><Relationship Id="rId15" Type="http://schemas.openxmlformats.org/officeDocument/2006/relationships/image" Target="../media/image69.svg"/><Relationship Id="rId10" Type="http://schemas.openxmlformats.org/officeDocument/2006/relationships/image" Target="../media/image64.png"/><Relationship Id="rId19" Type="http://schemas.openxmlformats.org/officeDocument/2006/relationships/image" Target="../media/image73.svg"/><Relationship Id="rId4" Type="http://schemas.openxmlformats.org/officeDocument/2006/relationships/image" Target="../media/image60.gif"/><Relationship Id="rId9" Type="http://schemas.openxmlformats.org/officeDocument/2006/relationships/image" Target="../media/image63.png"/><Relationship Id="rId14" Type="http://schemas.openxmlformats.org/officeDocument/2006/relationships/image" Target="../media/image6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7.svg"/><Relationship Id="rId4" Type="http://schemas.openxmlformats.org/officeDocument/2006/relationships/image" Target="../media/image7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jpg"/><Relationship Id="rId3" Type="http://schemas.openxmlformats.org/officeDocument/2006/relationships/image" Target="../media/image79.png"/><Relationship Id="rId7" Type="http://schemas.openxmlformats.org/officeDocument/2006/relationships/image" Target="../media/image2.sv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0.jpeg"/><Relationship Id="rId10" Type="http://schemas.openxmlformats.org/officeDocument/2006/relationships/image" Target="../media/image83.png"/><Relationship Id="rId4" Type="http://schemas.microsoft.com/office/2007/relationships/hdphoto" Target="../media/hdphoto7.wdp"/><Relationship Id="rId9" Type="http://schemas.openxmlformats.org/officeDocument/2006/relationships/image" Target="../media/image8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7.sv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0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microsoft.com/office/2007/relationships/hdphoto" Target="../media/hdphoto6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2.svg"/><Relationship Id="rId5" Type="http://schemas.microsoft.com/office/2007/relationships/hdphoto" Target="../media/hdphoto3.wdp"/><Relationship Id="rId15" Type="http://schemas.openxmlformats.org/officeDocument/2006/relationships/image" Target="../media/image41.svg"/><Relationship Id="rId10" Type="http://schemas.openxmlformats.org/officeDocument/2006/relationships/image" Target="../media/image1.png"/><Relationship Id="rId4" Type="http://schemas.openxmlformats.org/officeDocument/2006/relationships/image" Target="../media/image36.png"/><Relationship Id="rId9" Type="http://schemas.microsoft.com/office/2007/relationships/hdphoto" Target="../media/hdphoto5.wdp"/><Relationship Id="rId1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1A2B5B8D-692E-BF83-7FE6-4046218F4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FE01A4-516E-FE07-19AD-F0903890B9B4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02968F-76C7-DCBD-B7E8-08917B7827F2}"/>
              </a:ext>
            </a:extLst>
          </p:cNvPr>
          <p:cNvSpPr txBox="1"/>
          <p:nvPr/>
        </p:nvSpPr>
        <p:spPr>
          <a:xfrm>
            <a:off x="7632442" y="6067030"/>
            <a:ext cx="409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By Pack-A-Punch</a:t>
            </a:r>
          </a:p>
        </p:txBody>
      </p:sp>
    </p:spTree>
    <p:extLst>
      <p:ext uri="{BB962C8B-B14F-4D97-AF65-F5344CB8AC3E}">
        <p14:creationId xmlns:p14="http://schemas.microsoft.com/office/powerpoint/2010/main" val="50152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Modello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3" name="Connettore 2 13">
            <a:extLst>
              <a:ext uri="{FF2B5EF4-FFF2-40B4-BE49-F238E27FC236}">
                <a16:creationId xmlns:a16="http://schemas.microsoft.com/office/drawing/2014/main" id="{7D25C928-7BCC-7B37-555C-B60BE9823B83}"/>
              </a:ext>
            </a:extLst>
          </p:cNvPr>
          <p:cNvCxnSpPr>
            <a:cxnSpLocks/>
          </p:cNvCxnSpPr>
          <p:nvPr/>
        </p:nvCxnSpPr>
        <p:spPr>
          <a:xfrm>
            <a:off x="3416868" y="3582047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74C2B294-8547-85B7-5561-015FDB313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566" y="1365745"/>
            <a:ext cx="3060604" cy="2102284"/>
          </a:xfrm>
          <a:prstGeom prst="rect">
            <a:avLst/>
          </a:prstGeom>
        </p:spPr>
      </p:pic>
      <p:pic>
        <p:nvPicPr>
          <p:cNvPr id="37" name="Picture 3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C347DA37-3B1B-453A-617F-BB2228CD6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6566" y="3888192"/>
            <a:ext cx="3060604" cy="2102284"/>
          </a:xfrm>
          <a:prstGeom prst="rect">
            <a:avLst/>
          </a:prstGeom>
        </p:spPr>
      </p:pic>
      <p:sp>
        <p:nvSpPr>
          <p:cNvPr id="38" name="CasellaDiTesto 19">
            <a:extLst>
              <a:ext uri="{FF2B5EF4-FFF2-40B4-BE49-F238E27FC236}">
                <a16:creationId xmlns:a16="http://schemas.microsoft.com/office/drawing/2014/main" id="{C47DDD91-C448-8374-C052-0AD76FE62E04}"/>
              </a:ext>
            </a:extLst>
          </p:cNvPr>
          <p:cNvSpPr txBox="1"/>
          <p:nvPr/>
        </p:nvSpPr>
        <p:spPr>
          <a:xfrm>
            <a:off x="2440349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Pannello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7DCFCCCD-6FB5-AFB5-9DA0-882199E1B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794" y="1296895"/>
            <a:ext cx="2082153" cy="2239984"/>
          </a:xfrm>
          <a:prstGeom prst="rect">
            <a:avLst/>
          </a:prstGeom>
        </p:spPr>
      </p:pic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87244B87-477E-A812-8661-8652A9F050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4792" y="3814970"/>
            <a:ext cx="2082154" cy="2239985"/>
          </a:xfrm>
          <a:prstGeom prst="rect">
            <a:avLst/>
          </a:prstGeom>
        </p:spPr>
      </p:pic>
      <p:cxnSp>
        <p:nvCxnSpPr>
          <p:cNvPr id="44" name="Connettore 2 13">
            <a:extLst>
              <a:ext uri="{FF2B5EF4-FFF2-40B4-BE49-F238E27FC236}">
                <a16:creationId xmlns:a16="http://schemas.microsoft.com/office/drawing/2014/main" id="{62EFAA7C-3D44-ACCF-A1C3-DFD49AA6087B}"/>
              </a:ext>
            </a:extLst>
          </p:cNvPr>
          <p:cNvCxnSpPr>
            <a:cxnSpLocks/>
          </p:cNvCxnSpPr>
          <p:nvPr/>
        </p:nvCxnSpPr>
        <p:spPr>
          <a:xfrm>
            <a:off x="8472192" y="3670394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sellaDiTesto 19">
            <a:extLst>
              <a:ext uri="{FF2B5EF4-FFF2-40B4-BE49-F238E27FC236}">
                <a16:creationId xmlns:a16="http://schemas.microsoft.com/office/drawing/2014/main" id="{7718A929-473F-B8B3-981D-E57371A3A4FC}"/>
              </a:ext>
            </a:extLst>
          </p:cNvPr>
          <p:cNvSpPr txBox="1"/>
          <p:nvPr/>
        </p:nvSpPr>
        <p:spPr>
          <a:xfrm>
            <a:off x="7453937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Connettore a 2</a:t>
            </a:r>
          </a:p>
        </p:txBody>
      </p:sp>
      <p:pic>
        <p:nvPicPr>
          <p:cNvPr id="4" name="Elemento grafico 2">
            <a:extLst>
              <a:ext uri="{FF2B5EF4-FFF2-40B4-BE49-F238E27FC236}">
                <a16:creationId xmlns:a16="http://schemas.microsoft.com/office/drawing/2014/main" id="{3063E816-F993-F6FD-0B72-03BFFE2D87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Hexagon 53">
            <a:extLst>
              <a:ext uri="{FF2B5EF4-FFF2-40B4-BE49-F238E27FC236}">
                <a16:creationId xmlns:a16="http://schemas.microsoft.com/office/drawing/2014/main" id="{405A23DC-D138-8A83-3358-D042E4EAC331}"/>
              </a:ext>
            </a:extLst>
          </p:cNvPr>
          <p:cNvSpPr>
            <a:spLocks noChangeAspect="1"/>
          </p:cNvSpPr>
          <p:nvPr/>
        </p:nvSpPr>
        <p:spPr>
          <a:xfrm>
            <a:off x="8235349" y="3297475"/>
            <a:ext cx="3277614" cy="2825529"/>
          </a:xfrm>
          <a:prstGeom prst="hexagon">
            <a:avLst/>
          </a:prstGeom>
          <a:blipFill>
            <a:blip r:embed="rId2"/>
            <a:stretch>
              <a:fillRect l="-2721" t="-37918" r="-525" b="-4790"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3" name="Hexagon 52">
            <a:extLst>
              <a:ext uri="{FF2B5EF4-FFF2-40B4-BE49-F238E27FC236}">
                <a16:creationId xmlns:a16="http://schemas.microsoft.com/office/drawing/2014/main" id="{43B5FB44-FCFD-38E8-35C7-3FE72D737811}"/>
              </a:ext>
            </a:extLst>
          </p:cNvPr>
          <p:cNvSpPr/>
          <p:nvPr/>
        </p:nvSpPr>
        <p:spPr>
          <a:xfrm>
            <a:off x="5664869" y="1884712"/>
            <a:ext cx="3277614" cy="2825529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2" name="Hexagon 51">
            <a:extLst>
              <a:ext uri="{FF2B5EF4-FFF2-40B4-BE49-F238E27FC236}">
                <a16:creationId xmlns:a16="http://schemas.microsoft.com/office/drawing/2014/main" id="{47B0DB2A-232A-7FB8-AB1A-36F7D307B6C9}"/>
              </a:ext>
            </a:extLst>
          </p:cNvPr>
          <p:cNvSpPr/>
          <p:nvPr/>
        </p:nvSpPr>
        <p:spPr>
          <a:xfrm>
            <a:off x="3094389" y="3297476"/>
            <a:ext cx="3277614" cy="2825529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Realizzazione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 amt="6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9" name="Hexagon 48">
            <a:extLst>
              <a:ext uri="{FF2B5EF4-FFF2-40B4-BE49-F238E27FC236}">
                <a16:creationId xmlns:a16="http://schemas.microsoft.com/office/drawing/2014/main" id="{305768F2-C3DA-19B9-68C8-5FE4F6E088A0}"/>
              </a:ext>
            </a:extLst>
          </p:cNvPr>
          <p:cNvSpPr/>
          <p:nvPr/>
        </p:nvSpPr>
        <p:spPr>
          <a:xfrm>
            <a:off x="523909" y="1884712"/>
            <a:ext cx="3277614" cy="2825529"/>
          </a:xfrm>
          <a:prstGeom prst="hexagon">
            <a:avLst/>
          </a:prstGeom>
          <a:blipFill>
            <a:blip r:embed="rId7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pic>
        <p:nvPicPr>
          <p:cNvPr id="4" name="Elemento grafico 2">
            <a:extLst>
              <a:ext uri="{FF2B5EF4-FFF2-40B4-BE49-F238E27FC236}">
                <a16:creationId xmlns:a16="http://schemas.microsoft.com/office/drawing/2014/main" id="{6A6300BF-688B-637F-F2CD-23ED28C847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1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068 -0.20602 L -2.70833E-6 4.44444E-6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86" y="1030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21081 0.20602 L 1.25E-6 2.96296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-1030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0.21094 -0.20602 L 3.95833E-6 4.44444E-6 " pathEditMode="relative" rAng="0" ptsTypes="AA">
                                      <p:cBhvr>
                                        <p:cTn id="19" dur="1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47" y="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3" grpId="0" animBg="1"/>
      <p:bldP spid="53" grpId="1" animBg="1"/>
      <p:bldP spid="52" grpId="0" animBg="1"/>
      <p:bldP spid="52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magine 25">
            <a:extLst>
              <a:ext uri="{FF2B5EF4-FFF2-40B4-BE49-F238E27FC236}">
                <a16:creationId xmlns:a16="http://schemas.microsoft.com/office/drawing/2014/main" id="{A6D2E5FF-2601-AE5A-A5D8-2556AC20A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310" y="1737859"/>
            <a:ext cx="2320693" cy="4123646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C0F439B2-1BD0-1839-F472-A79561DA9D8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CCD0D4E-1FFA-7FE9-CCA3-CECCFE62B52F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App MyModdy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9A62C22C-F409-E1D9-CFC6-1A7368FE7226}"/>
              </a:ext>
            </a:extLst>
          </p:cNvPr>
          <p:cNvCxnSpPr>
            <a:cxnSpLocks/>
          </p:cNvCxnSpPr>
          <p:nvPr/>
        </p:nvCxnSpPr>
        <p:spPr>
          <a:xfrm flipH="1">
            <a:off x="3667432" y="4236098"/>
            <a:ext cx="194295" cy="1884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7E4ED29-560B-EA8A-20E2-00CCBC0EC337}"/>
              </a:ext>
            </a:extLst>
          </p:cNvPr>
          <p:cNvCxnSpPr>
            <a:cxnSpLocks/>
          </p:cNvCxnSpPr>
          <p:nvPr/>
        </p:nvCxnSpPr>
        <p:spPr>
          <a:xfrm flipH="1">
            <a:off x="2477692" y="4422710"/>
            <a:ext cx="11948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97E106E-F60E-1896-6759-AFD9D6E72FA7}"/>
              </a:ext>
            </a:extLst>
          </p:cNvPr>
          <p:cNvSpPr txBox="1"/>
          <p:nvPr/>
        </p:nvSpPr>
        <p:spPr>
          <a:xfrm>
            <a:off x="359944" y="423804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 err="1">
                <a:latin typeface="Josefin Sans" pitchFamily="2" charset="77"/>
              </a:rPr>
              <a:t>Scan</a:t>
            </a:r>
            <a:r>
              <a:rPr lang="it-IT" dirty="0">
                <a:latin typeface="Josefin Sans" pitchFamily="2" charset="77"/>
              </a:rPr>
              <a:t> del tag RFID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EB3B1DF-DC6D-95BA-5804-EE4AF1F9914C}"/>
              </a:ext>
            </a:extLst>
          </p:cNvPr>
          <p:cNvSpPr txBox="1"/>
          <p:nvPr/>
        </p:nvSpPr>
        <p:spPr>
          <a:xfrm>
            <a:off x="9826002" y="3322172"/>
            <a:ext cx="193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Josefin Sans" pitchFamily="2" charset="77"/>
              </a:rPr>
              <a:t>Visualizzazione del contenuto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2C36A7-5915-FEC2-0FA5-4968B0300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0029" y="2023200"/>
            <a:ext cx="228047" cy="2787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23E024-EB76-EC63-6583-8923642D0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7984" y="2023200"/>
            <a:ext cx="228047" cy="2787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B37231-4005-DD97-16D5-3D8519F824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7983" y="2023200"/>
            <a:ext cx="228047" cy="2787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F150F6-FEEA-FF55-46BA-6B33A9628B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1600" y="2023200"/>
            <a:ext cx="1641196" cy="293622"/>
          </a:xfrm>
          <a:prstGeom prst="rect">
            <a:avLst/>
          </a:prstGeom>
        </p:spPr>
      </p:pic>
      <p:sp>
        <p:nvSpPr>
          <p:cNvPr id="32" name="Parentesi quadra chiusa 25">
            <a:extLst>
              <a:ext uri="{FF2B5EF4-FFF2-40B4-BE49-F238E27FC236}">
                <a16:creationId xmlns:a16="http://schemas.microsoft.com/office/drawing/2014/main" id="{DDB56433-4687-75CD-A980-F5683F14AFD0}"/>
              </a:ext>
            </a:extLst>
          </p:cNvPr>
          <p:cNvSpPr/>
          <p:nvPr/>
        </p:nvSpPr>
        <p:spPr>
          <a:xfrm>
            <a:off x="9677960" y="2556906"/>
            <a:ext cx="223956" cy="2176861"/>
          </a:xfrm>
          <a:prstGeom prst="rightBracket">
            <a:avLst>
              <a:gd name="adj" fmla="val 4945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Elemento grafico 1">
            <a:extLst>
              <a:ext uri="{FF2B5EF4-FFF2-40B4-BE49-F238E27FC236}">
                <a16:creationId xmlns:a16="http://schemas.microsoft.com/office/drawing/2014/main" id="{E2D8F90A-2C71-84DF-25C2-7F1F708938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518" y="5192392"/>
            <a:ext cx="896782" cy="1543236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2D59CF42-E9E6-0772-54AB-539F072193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1972" y="1737859"/>
            <a:ext cx="2320693" cy="4123646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BE76A27A-FE2E-E374-59AF-BFD0F362C4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77132" y="1737857"/>
            <a:ext cx="2320694" cy="412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FD97939-CBC8-27BD-5044-32AE964A2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225" y="4094240"/>
            <a:ext cx="3622385" cy="2390774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946E41-AD84-7D58-DF76-C93353C15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396" y="94965"/>
            <a:ext cx="3597393" cy="238027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5280337-733D-4AD6-7EAD-77A53C51B2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5510" y="4094240"/>
            <a:ext cx="3622385" cy="2402849"/>
          </a:xfrm>
          <a:prstGeom prst="rect">
            <a:avLst/>
          </a:prstGeom>
          <a:ln>
            <a:solidFill>
              <a:srgbClr val="FEB96A"/>
            </a:solidFill>
          </a:ln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Builder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 amt="60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Segnaposto testo 4">
            <a:extLst>
              <a:ext uri="{FF2B5EF4-FFF2-40B4-BE49-F238E27FC236}">
                <a16:creationId xmlns:a16="http://schemas.microsoft.com/office/drawing/2014/main" id="{7011CE14-B535-DD11-DAB8-ADAEB9868CBC}"/>
              </a:ext>
            </a:extLst>
          </p:cNvPr>
          <p:cNvSpPr txBox="1">
            <a:spLocks/>
          </p:cNvSpPr>
          <p:nvPr/>
        </p:nvSpPr>
        <p:spPr>
          <a:xfrm>
            <a:off x="2371433" y="5110723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Personalizzazione dell’oggetto da produrre</a:t>
            </a:r>
          </a:p>
        </p:txBody>
      </p:sp>
      <p:sp>
        <p:nvSpPr>
          <p:cNvPr id="19" name="Segnaposto testo 4">
            <a:extLst>
              <a:ext uri="{FF2B5EF4-FFF2-40B4-BE49-F238E27FC236}">
                <a16:creationId xmlns:a16="http://schemas.microsoft.com/office/drawing/2014/main" id="{461ADC84-22D2-2A0A-2E27-B478999C069F}"/>
              </a:ext>
            </a:extLst>
          </p:cNvPr>
          <p:cNvSpPr txBox="1">
            <a:spLocks/>
          </p:cNvSpPr>
          <p:nvPr/>
        </p:nvSpPr>
        <p:spPr>
          <a:xfrm>
            <a:off x="6095999" y="4727265"/>
            <a:ext cx="3046804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it-IT" sz="20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0" name="Segnaposto testo 4">
            <a:extLst>
              <a:ext uri="{FF2B5EF4-FFF2-40B4-BE49-F238E27FC236}">
                <a16:creationId xmlns:a16="http://schemas.microsoft.com/office/drawing/2014/main" id="{51890337-8AB6-B25D-3F41-06530756AA3E}"/>
              </a:ext>
            </a:extLst>
          </p:cNvPr>
          <p:cNvSpPr txBox="1">
            <a:spLocks/>
          </p:cNvSpPr>
          <p:nvPr/>
        </p:nvSpPr>
        <p:spPr>
          <a:xfrm>
            <a:off x="4711964" y="1676239"/>
            <a:ext cx="2856785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IA: generazione possibili configurazioni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BF3BEE-F488-64B0-614C-A03B26CD35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913" y="2584491"/>
            <a:ext cx="1586025" cy="1555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9ADC0B-E3DF-59AD-DE72-F8DF262268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2083" y="2538789"/>
            <a:ext cx="2755480" cy="1555451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CEA25483-4375-14FE-0CAF-A46D4D69B95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3714" y="2429170"/>
            <a:ext cx="1993286" cy="1977134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6FBE0170-B846-5B86-B45A-2EEC9783C3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20646" y="2521311"/>
            <a:ext cx="1607647" cy="1730264"/>
          </a:xfrm>
          <a:prstGeom prst="rect">
            <a:avLst/>
          </a:prstGeom>
        </p:spPr>
      </p:pic>
      <p:sp>
        <p:nvSpPr>
          <p:cNvPr id="4" name="Segnaposto testo 4">
            <a:extLst>
              <a:ext uri="{FF2B5EF4-FFF2-40B4-BE49-F238E27FC236}">
                <a16:creationId xmlns:a16="http://schemas.microsoft.com/office/drawing/2014/main" id="{D4994395-092C-7DA8-5AC9-4CBA7FB8ED0B}"/>
              </a:ext>
            </a:extLst>
          </p:cNvPr>
          <p:cNvSpPr txBox="1">
            <a:spLocks/>
          </p:cNvSpPr>
          <p:nvPr/>
        </p:nvSpPr>
        <p:spPr>
          <a:xfrm>
            <a:off x="6686001" y="5150637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Generazione tutorial assemblaggio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8E9236B7-6659-85DA-2505-7C651FF4ED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736177" y="4134337"/>
            <a:ext cx="1025038" cy="947885"/>
          </a:xfrm>
          <a:prstGeom prst="rect">
            <a:avLst/>
          </a:prstGeom>
        </p:spPr>
      </p:pic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EF5016-6123-C3DF-2CBC-2A4AFF3CBDA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57812" y="4131964"/>
            <a:ext cx="952633" cy="952633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C1A8FC2A-B05F-AC89-6B24-6B43EE6901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64107" y="720348"/>
            <a:ext cx="952500" cy="95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C7A6BF-44DA-53C0-64EC-F33488BE6FD6}"/>
              </a:ext>
            </a:extLst>
          </p:cNvPr>
          <p:cNvPicPr/>
          <p:nvPr/>
        </p:nvPicPr>
        <p:blipFill>
          <a:blip r:embed="rId18"/>
          <a:stretch>
            <a:fillRect/>
          </a:stretch>
        </p:blipFill>
        <p:spPr>
          <a:xfrm>
            <a:off x="2716199" y="2040243"/>
            <a:ext cx="6759600" cy="3920568"/>
          </a:xfrm>
          <a:prstGeom prst="rect">
            <a:avLst/>
          </a:prstGeom>
        </p:spPr>
      </p:pic>
      <p:sp>
        <p:nvSpPr>
          <p:cNvPr id="15" name="CasellaDiTesto 8">
            <a:extLst>
              <a:ext uri="{FF2B5EF4-FFF2-40B4-BE49-F238E27FC236}">
                <a16:creationId xmlns:a16="http://schemas.microsoft.com/office/drawing/2014/main" id="{2C3C9952-70AB-62DD-EC7B-D125A2DA99AD}"/>
              </a:ext>
            </a:extLst>
          </p:cNvPr>
          <p:cNvSpPr txBox="1"/>
          <p:nvPr/>
        </p:nvSpPr>
        <p:spPr>
          <a:xfrm>
            <a:off x="3401824" y="5767519"/>
            <a:ext cx="5388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App Desktop, Web e Mobile (iOS e Android)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5A9B1C3C-0261-5A23-2F2B-E95D843AE293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320647" y="2534257"/>
            <a:ext cx="1607647" cy="1730264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0DB2EDD6-FF82-6C76-031A-A8456D6E5243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45919" y="4055448"/>
            <a:ext cx="1126614" cy="1212542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09BFCD8-1953-85E0-D6D6-0E8482866C6D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252298" y="4051665"/>
            <a:ext cx="726758" cy="78218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A1B11BA4-B3E0-E9CD-051F-B1000CE5B9D3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048632" y="4701284"/>
            <a:ext cx="414190" cy="44578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FE70E1B-B488-DB9F-5B67-58182CC872D1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578259" y="4403717"/>
            <a:ext cx="479437" cy="516004"/>
          </a:xfrm>
          <a:prstGeom prst="rect">
            <a:avLst/>
          </a:prstGeom>
        </p:spPr>
      </p:pic>
      <p:pic>
        <p:nvPicPr>
          <p:cNvPr id="3" name="Elemento grafico 7">
            <a:extLst>
              <a:ext uri="{FF2B5EF4-FFF2-40B4-BE49-F238E27FC236}">
                <a16:creationId xmlns:a16="http://schemas.microsoft.com/office/drawing/2014/main" id="{B63358EC-8530-DA21-0198-60DBF09DB5B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06518" y="5194768"/>
            <a:ext cx="1344489" cy="154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2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375E-6 2.22222E-6 L -0.09322 -0.00023 " pathEditMode="relative" rAng="0" ptsTypes="AA">
                                      <p:cBhvr>
                                        <p:cTn id="62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61" y="-23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8333E-6 -4.81481E-6 L 0.13776 0.00047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20" grpId="0"/>
      <p:bldP spid="20" grpId="1"/>
      <p:bldP spid="4" grpId="0"/>
      <p:bldP spid="4" grpId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7EE80CC4-2081-9A90-1760-0CF5F87E125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Sviluppi Futuri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9" name="Google Shape;2523;p65">
            <a:extLst>
              <a:ext uri="{FF2B5EF4-FFF2-40B4-BE49-F238E27FC236}">
                <a16:creationId xmlns:a16="http://schemas.microsoft.com/office/drawing/2014/main" id="{53529D6E-0ACC-380D-4A4E-544E815E0017}"/>
              </a:ext>
            </a:extLst>
          </p:cNvPr>
          <p:cNvSpPr>
            <a:spLocks noChangeAspect="1"/>
          </p:cNvSpPr>
          <p:nvPr/>
        </p:nvSpPr>
        <p:spPr>
          <a:xfrm>
            <a:off x="2642023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523;p65">
            <a:extLst>
              <a:ext uri="{FF2B5EF4-FFF2-40B4-BE49-F238E27FC236}">
                <a16:creationId xmlns:a16="http://schemas.microsoft.com/office/drawing/2014/main" id="{1E9541D6-0D39-D805-D2A9-90CEF9E9F7E5}"/>
              </a:ext>
            </a:extLst>
          </p:cNvPr>
          <p:cNvSpPr>
            <a:spLocks noChangeAspect="1"/>
          </p:cNvSpPr>
          <p:nvPr/>
        </p:nvSpPr>
        <p:spPr>
          <a:xfrm>
            <a:off x="5116924" y="2968977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523;p65">
            <a:extLst>
              <a:ext uri="{FF2B5EF4-FFF2-40B4-BE49-F238E27FC236}">
                <a16:creationId xmlns:a16="http://schemas.microsoft.com/office/drawing/2014/main" id="{787C114A-EE4B-B25E-3327-80B9BB9183B4}"/>
              </a:ext>
            </a:extLst>
          </p:cNvPr>
          <p:cNvSpPr>
            <a:spLocks noChangeAspect="1"/>
          </p:cNvSpPr>
          <p:nvPr/>
        </p:nvSpPr>
        <p:spPr>
          <a:xfrm>
            <a:off x="7636744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Elemento grafico 3">
            <a:extLst>
              <a:ext uri="{FF2B5EF4-FFF2-40B4-BE49-F238E27FC236}">
                <a16:creationId xmlns:a16="http://schemas.microsoft.com/office/drawing/2014/main" id="{44CC273A-AEA3-B287-EEE8-2BCC9F525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4939696"/>
            <a:ext cx="1343630" cy="1800684"/>
          </a:xfrm>
          <a:prstGeom prst="rect">
            <a:avLst/>
          </a:prstGeom>
        </p:spPr>
      </p:pic>
      <p:grpSp>
        <p:nvGrpSpPr>
          <p:cNvPr id="22" name="Gruppo 21">
            <a:extLst>
              <a:ext uri="{FF2B5EF4-FFF2-40B4-BE49-F238E27FC236}">
                <a16:creationId xmlns:a16="http://schemas.microsoft.com/office/drawing/2014/main" id="{762DBB52-7A79-438F-4204-2E698740969E}"/>
              </a:ext>
            </a:extLst>
          </p:cNvPr>
          <p:cNvGrpSpPr/>
          <p:nvPr/>
        </p:nvGrpSpPr>
        <p:grpSpPr>
          <a:xfrm rot="18900000">
            <a:off x="1985965" y="1196280"/>
            <a:ext cx="2671593" cy="2671593"/>
            <a:chOff x="1985965" y="1196280"/>
            <a:chExt cx="2671593" cy="2671593"/>
          </a:xfrm>
        </p:grpSpPr>
        <p:sp>
          <p:nvSpPr>
            <p:cNvPr id="18" name="Google Shape;2524;p65">
              <a:extLst>
                <a:ext uri="{FF2B5EF4-FFF2-40B4-BE49-F238E27FC236}">
                  <a16:creationId xmlns:a16="http://schemas.microsoft.com/office/drawing/2014/main" id="{7CB3E994-0A42-DACC-633D-14A2DE354C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32594" y="1844117"/>
              <a:ext cx="1385351" cy="1385351"/>
            </a:xfrm>
            <a:prstGeom prst="blockArc">
              <a:avLst>
                <a:gd name="adj1" fmla="val 16205289"/>
                <a:gd name="adj2" fmla="val 18937974"/>
                <a:gd name="adj3" fmla="val 36650"/>
              </a:avLst>
            </a:prstGeom>
            <a:solidFill>
              <a:srgbClr val="D69379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E994FDAD-2B07-EB58-851C-78B9BE9BDB62}"/>
                </a:ext>
              </a:extLst>
            </p:cNvPr>
            <p:cNvSpPr/>
            <p:nvPr/>
          </p:nvSpPr>
          <p:spPr>
            <a:xfrm>
              <a:off x="1985965" y="1196280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4" name="Rettangolo 3">
            <a:extLst>
              <a:ext uri="{FF2B5EF4-FFF2-40B4-BE49-F238E27FC236}">
                <a16:creationId xmlns:a16="http://schemas.microsoft.com/office/drawing/2014/main" id="{BE5BBE90-630B-7E67-2CF7-861C207DF290}"/>
              </a:ext>
            </a:extLst>
          </p:cNvPr>
          <p:cNvSpPr/>
          <p:nvPr/>
        </p:nvSpPr>
        <p:spPr>
          <a:xfrm>
            <a:off x="2612897" y="1800860"/>
            <a:ext cx="722126" cy="1496060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5" name="Arco a tutto sesto 14">
            <a:extLst>
              <a:ext uri="{FF2B5EF4-FFF2-40B4-BE49-F238E27FC236}">
                <a16:creationId xmlns:a16="http://schemas.microsoft.com/office/drawing/2014/main" id="{234E488D-4E06-8291-2B02-FA0070D09CBD}"/>
              </a:ext>
            </a:extLst>
          </p:cNvPr>
          <p:cNvSpPr/>
          <p:nvPr/>
        </p:nvSpPr>
        <p:spPr>
          <a:xfrm rot="16200000">
            <a:off x="2628332" y="1843792"/>
            <a:ext cx="1395429" cy="1386000"/>
          </a:xfrm>
          <a:prstGeom prst="blockArc">
            <a:avLst>
              <a:gd name="adj1" fmla="val 10674906"/>
              <a:gd name="adj2" fmla="val 92685"/>
              <a:gd name="adj3" fmla="val 12300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B06CB5CF-8D47-E526-2883-FE93DCD0642E}"/>
              </a:ext>
            </a:extLst>
          </p:cNvPr>
          <p:cNvGrpSpPr/>
          <p:nvPr/>
        </p:nvGrpSpPr>
        <p:grpSpPr>
          <a:xfrm rot="15300000">
            <a:off x="4467400" y="2323034"/>
            <a:ext cx="2671593" cy="2671593"/>
            <a:chOff x="4467400" y="2323034"/>
            <a:chExt cx="2671593" cy="2671593"/>
          </a:xfrm>
        </p:grpSpPr>
        <p:sp>
          <p:nvSpPr>
            <p:cNvPr id="17" name="Google Shape;2524;p65">
              <a:extLst>
                <a:ext uri="{FF2B5EF4-FFF2-40B4-BE49-F238E27FC236}">
                  <a16:creationId xmlns:a16="http://schemas.microsoft.com/office/drawing/2014/main" id="{25324FB2-6215-2D42-6CE6-1CBCE4EF7C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17573" y="2964127"/>
              <a:ext cx="1390202" cy="1390202"/>
            </a:xfrm>
            <a:prstGeom prst="blockArc">
              <a:avLst>
                <a:gd name="adj1" fmla="val 16205289"/>
                <a:gd name="adj2" fmla="val 835230"/>
                <a:gd name="adj3" fmla="val 34501"/>
              </a:avLst>
            </a:prstGeom>
            <a:solidFill>
              <a:srgbClr val="E6B789"/>
            </a:solidFill>
            <a:ln w="9525" cap="flat" cmpd="sng">
              <a:solidFill>
                <a:srgbClr val="E6B7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Rettangolo 32">
              <a:extLst>
                <a:ext uri="{FF2B5EF4-FFF2-40B4-BE49-F238E27FC236}">
                  <a16:creationId xmlns:a16="http://schemas.microsoft.com/office/drawing/2014/main" id="{3041A04F-3D8C-B83A-4033-A52FE69B02E2}"/>
                </a:ext>
              </a:extLst>
            </p:cNvPr>
            <p:cNvSpPr/>
            <p:nvPr/>
          </p:nvSpPr>
          <p:spPr>
            <a:xfrm>
              <a:off x="4467400" y="2323034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30" name="Rettangolo 29">
            <a:extLst>
              <a:ext uri="{FF2B5EF4-FFF2-40B4-BE49-F238E27FC236}">
                <a16:creationId xmlns:a16="http://schemas.microsoft.com/office/drawing/2014/main" id="{7C6DA0F0-8603-0E33-5364-F22FA6460BA0}"/>
              </a:ext>
            </a:extLst>
          </p:cNvPr>
          <p:cNvSpPr/>
          <p:nvPr/>
        </p:nvSpPr>
        <p:spPr>
          <a:xfrm>
            <a:off x="5054600" y="2926080"/>
            <a:ext cx="750954" cy="1463039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31" name="Arco a tutto sesto 30">
            <a:extLst>
              <a:ext uri="{FF2B5EF4-FFF2-40B4-BE49-F238E27FC236}">
                <a16:creationId xmlns:a16="http://schemas.microsoft.com/office/drawing/2014/main" id="{997C1FD6-844A-FE5C-F726-44A1401E0EB1}"/>
              </a:ext>
            </a:extLst>
          </p:cNvPr>
          <p:cNvSpPr/>
          <p:nvPr/>
        </p:nvSpPr>
        <p:spPr>
          <a:xfrm rot="16200000">
            <a:off x="5089797" y="2971376"/>
            <a:ext cx="1399956" cy="1386000"/>
          </a:xfrm>
          <a:prstGeom prst="blockArc">
            <a:avLst>
              <a:gd name="adj1" fmla="val 10678107"/>
              <a:gd name="adj2" fmla="val 143010"/>
              <a:gd name="adj3" fmla="val 12464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9A9FC815-6439-05DB-5DFE-F6F909D5B65E}"/>
              </a:ext>
            </a:extLst>
          </p:cNvPr>
          <p:cNvGrpSpPr/>
          <p:nvPr/>
        </p:nvGrpSpPr>
        <p:grpSpPr>
          <a:xfrm rot="9308394">
            <a:off x="6981138" y="1212188"/>
            <a:ext cx="2673404" cy="2673404"/>
            <a:chOff x="6984946" y="1213093"/>
            <a:chExt cx="2671593" cy="2671593"/>
          </a:xfrm>
        </p:grpSpPr>
        <p:sp>
          <p:nvSpPr>
            <p:cNvPr id="13" name="Google Shape;2524;p65">
              <a:extLst>
                <a:ext uri="{FF2B5EF4-FFF2-40B4-BE49-F238E27FC236}">
                  <a16:creationId xmlns:a16="http://schemas.microsoft.com/office/drawing/2014/main" id="{02ED26DD-33AC-3FA4-D789-B8E74B22BE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37393" y="1844117"/>
              <a:ext cx="1385351" cy="1385351"/>
            </a:xfrm>
            <a:prstGeom prst="blockArc">
              <a:avLst>
                <a:gd name="adj1" fmla="val 16205289"/>
                <a:gd name="adj2" fmla="val 6899092"/>
                <a:gd name="adj3" fmla="val 36784"/>
              </a:avLst>
            </a:prstGeom>
            <a:solidFill>
              <a:srgbClr val="E6A677"/>
            </a:solidFill>
            <a:ln w="9525" cap="flat" cmpd="sng">
              <a:solidFill>
                <a:srgbClr val="E6A67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258F14B-57B9-39C2-6792-B2E82F38E218}"/>
                </a:ext>
              </a:extLst>
            </p:cNvPr>
            <p:cNvSpPr/>
            <p:nvPr/>
          </p:nvSpPr>
          <p:spPr>
            <a:xfrm>
              <a:off x="6984946" y="1213093"/>
              <a:ext cx="2671593" cy="2671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sp>
        <p:nvSpPr>
          <p:cNvPr id="44" name="Rettangolo 43">
            <a:extLst>
              <a:ext uri="{FF2B5EF4-FFF2-40B4-BE49-F238E27FC236}">
                <a16:creationId xmlns:a16="http://schemas.microsoft.com/office/drawing/2014/main" id="{FBBD12AC-4B8D-D0A3-48FE-F5CEB8542E6A}"/>
              </a:ext>
            </a:extLst>
          </p:cNvPr>
          <p:cNvSpPr/>
          <p:nvPr/>
        </p:nvSpPr>
        <p:spPr>
          <a:xfrm>
            <a:off x="7527190" y="1759777"/>
            <a:ext cx="793553" cy="911033"/>
          </a:xfrm>
          <a:prstGeom prst="rect">
            <a:avLst/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0" name="Forma a L 49">
            <a:extLst>
              <a:ext uri="{FF2B5EF4-FFF2-40B4-BE49-F238E27FC236}">
                <a16:creationId xmlns:a16="http://schemas.microsoft.com/office/drawing/2014/main" id="{E28C3B03-5749-208B-B6ED-09D680A7747B}"/>
              </a:ext>
            </a:extLst>
          </p:cNvPr>
          <p:cNvSpPr/>
          <p:nvPr/>
        </p:nvSpPr>
        <p:spPr>
          <a:xfrm>
            <a:off x="7489679" y="1759777"/>
            <a:ext cx="1551178" cy="1617980"/>
          </a:xfrm>
          <a:prstGeom prst="corner">
            <a:avLst>
              <a:gd name="adj1" fmla="val 44269"/>
              <a:gd name="adj2" fmla="val 53354"/>
            </a:avLst>
          </a:prstGeom>
          <a:solidFill>
            <a:srgbClr val="FEE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43" name="Arco a tutto sesto 42">
            <a:extLst>
              <a:ext uri="{FF2B5EF4-FFF2-40B4-BE49-F238E27FC236}">
                <a16:creationId xmlns:a16="http://schemas.microsoft.com/office/drawing/2014/main" id="{CAA7ADD8-9999-6911-F313-C2CC4AA49D88}"/>
              </a:ext>
            </a:extLst>
          </p:cNvPr>
          <p:cNvSpPr/>
          <p:nvPr/>
        </p:nvSpPr>
        <p:spPr>
          <a:xfrm rot="16200000">
            <a:off x="7624143" y="1856172"/>
            <a:ext cx="1393200" cy="1368000"/>
          </a:xfrm>
          <a:prstGeom prst="blockArc">
            <a:avLst>
              <a:gd name="adj1" fmla="val 15191355"/>
              <a:gd name="adj2" fmla="val 105167"/>
              <a:gd name="adj3" fmla="val 12293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51" name="Arco a tutto sesto 50">
            <a:extLst>
              <a:ext uri="{FF2B5EF4-FFF2-40B4-BE49-F238E27FC236}">
                <a16:creationId xmlns:a16="http://schemas.microsoft.com/office/drawing/2014/main" id="{9E01A357-B252-87BC-FBA2-D3BD6065E95C}"/>
              </a:ext>
            </a:extLst>
          </p:cNvPr>
          <p:cNvSpPr/>
          <p:nvPr/>
        </p:nvSpPr>
        <p:spPr>
          <a:xfrm rot="16200000">
            <a:off x="7623094" y="1833997"/>
            <a:ext cx="1413687" cy="1391864"/>
          </a:xfrm>
          <a:prstGeom prst="blockArc">
            <a:avLst>
              <a:gd name="adj1" fmla="val 6029015"/>
              <a:gd name="adj2" fmla="val 16289958"/>
              <a:gd name="adj3" fmla="val 12289"/>
            </a:avLst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>
              <a:solidFill>
                <a:schemeClr val="tx1"/>
              </a:solidFill>
            </a:endParaRPr>
          </a:p>
        </p:txBody>
      </p:sp>
      <p:sp>
        <p:nvSpPr>
          <p:cNvPr id="19" name="Google Shape;2521;p65">
            <a:extLst>
              <a:ext uri="{FF2B5EF4-FFF2-40B4-BE49-F238E27FC236}">
                <a16:creationId xmlns:a16="http://schemas.microsoft.com/office/drawing/2014/main" id="{2E4259D1-7919-68A9-B5B5-286D57E1C4BC}"/>
              </a:ext>
            </a:extLst>
          </p:cNvPr>
          <p:cNvSpPr txBox="1">
            <a:spLocks/>
          </p:cNvSpPr>
          <p:nvPr/>
        </p:nvSpPr>
        <p:spPr>
          <a:xfrm>
            <a:off x="7068994" y="3229469"/>
            <a:ext cx="2521500" cy="1008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Applicazioni in AR</a:t>
            </a:r>
          </a:p>
        </p:txBody>
      </p:sp>
      <p:sp>
        <p:nvSpPr>
          <p:cNvPr id="8" name="Google Shape;2521;p65">
            <a:extLst>
              <a:ext uri="{FF2B5EF4-FFF2-40B4-BE49-F238E27FC236}">
                <a16:creationId xmlns:a16="http://schemas.microsoft.com/office/drawing/2014/main" id="{3B994465-62F2-5722-3229-9944F93D528D}"/>
              </a:ext>
            </a:extLst>
          </p:cNvPr>
          <p:cNvSpPr txBox="1">
            <a:spLocks/>
          </p:cNvSpPr>
          <p:nvPr/>
        </p:nvSpPr>
        <p:spPr>
          <a:xfrm>
            <a:off x="4549174" y="4354328"/>
            <a:ext cx="2521500" cy="1269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Trattamenti per specifiche resistenze</a:t>
            </a:r>
          </a:p>
        </p:txBody>
      </p:sp>
      <p:sp>
        <p:nvSpPr>
          <p:cNvPr id="7" name="Google Shape;2519;p65">
            <a:extLst>
              <a:ext uri="{FF2B5EF4-FFF2-40B4-BE49-F238E27FC236}">
                <a16:creationId xmlns:a16="http://schemas.microsoft.com/office/drawing/2014/main" id="{9C3C4ADB-7DBC-4B66-6011-2DD62E54360F}"/>
              </a:ext>
            </a:extLst>
          </p:cNvPr>
          <p:cNvSpPr txBox="1">
            <a:spLocks/>
          </p:cNvSpPr>
          <p:nvPr/>
        </p:nvSpPr>
        <p:spPr>
          <a:xfrm>
            <a:off x="2027349" y="3144300"/>
            <a:ext cx="2521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Più mercati</a:t>
            </a:r>
          </a:p>
        </p:txBody>
      </p:sp>
    </p:spTree>
    <p:extLst>
      <p:ext uri="{BB962C8B-B14F-4D97-AF65-F5344CB8AC3E}">
        <p14:creationId xmlns:p14="http://schemas.microsoft.com/office/powerpoint/2010/main" val="1673088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300000">
                                      <p:cBhvr>
                                        <p:cTn id="18" dur="116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300000">
                                      <p:cBhvr>
                                        <p:cTn id="2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400"/>
                            </p:stCondLst>
                            <p:childTnLst>
                              <p:par>
                                <p:cTn id="2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  <p:bldP spid="30" grpId="0" animBg="1"/>
      <p:bldP spid="31" grpId="0" animBg="1"/>
      <p:bldP spid="44" grpId="0" animBg="1"/>
      <p:bldP spid="50" grpId="0" animBg="1"/>
      <p:bldP spid="43" grpId="0" animBg="1"/>
      <p:bldP spid="51" grpId="0" animBg="1"/>
      <p:bldP spid="19" grpId="0"/>
      <p:bldP spid="8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Hexagon 7">
            <a:extLst>
              <a:ext uri="{FF2B5EF4-FFF2-40B4-BE49-F238E27FC236}">
                <a16:creationId xmlns:a16="http://schemas.microsoft.com/office/drawing/2014/main" id="{A2C3D363-5EAE-21C0-61F1-FEB863397193}"/>
              </a:ext>
            </a:extLst>
          </p:cNvPr>
          <p:cNvSpPr/>
          <p:nvPr/>
        </p:nvSpPr>
        <p:spPr>
          <a:xfrm rot="16200000">
            <a:off x="3667580" y="39946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2"/>
            <a:srcRect/>
            <a:stretch>
              <a:fillRect l="1060" t="1790" r="-10962" b="1562"/>
            </a:stretch>
          </a:blipFill>
          <a:ln w="57150">
            <a:solidFill>
              <a:srgbClr val="FBB7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Il Team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1DEBF2-1795-14D9-1F84-A6EC0783A032}"/>
              </a:ext>
            </a:extLst>
          </p:cNvPr>
          <p:cNvSpPr txBox="1"/>
          <p:nvPr/>
        </p:nvSpPr>
        <p:spPr>
          <a:xfrm>
            <a:off x="1624956" y="1280607"/>
            <a:ext cx="262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Alex Gianelli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BF0F559-3522-92BE-652F-C8C23B088670}"/>
              </a:ext>
            </a:extLst>
          </p:cNvPr>
          <p:cNvSpPr txBox="1"/>
          <p:nvPr/>
        </p:nvSpPr>
        <p:spPr>
          <a:xfrm>
            <a:off x="8169068" y="1280607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Michele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B7D093-6A41-1C1A-3F7B-BB2CDCCE3FB3}"/>
              </a:ext>
            </a:extLst>
          </p:cNvPr>
          <p:cNvSpPr txBox="1"/>
          <p:nvPr/>
        </p:nvSpPr>
        <p:spPr>
          <a:xfrm>
            <a:off x="9560311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Lorenzo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61BB34-ABA9-5B67-0E4D-F74886172777}"/>
              </a:ext>
            </a:extLst>
          </p:cNvPr>
          <p:cNvSpPr txBox="1"/>
          <p:nvPr/>
        </p:nvSpPr>
        <p:spPr>
          <a:xfrm>
            <a:off x="290078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Federico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Andrucci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63DF08D-C7C9-3DAD-8050-7B58895B0320}"/>
              </a:ext>
            </a:extLst>
          </p:cNvPr>
          <p:cNvSpPr txBox="1"/>
          <p:nvPr/>
        </p:nvSpPr>
        <p:spPr>
          <a:xfrm>
            <a:off x="1647471" y="5381602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Karina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Chichifoi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25" name="Hexagon 7">
            <a:extLst>
              <a:ext uri="{FF2B5EF4-FFF2-40B4-BE49-F238E27FC236}">
                <a16:creationId xmlns:a16="http://schemas.microsoft.com/office/drawing/2014/main" id="{3131E89F-1F3E-0839-EDAD-8627F6127DE6}"/>
              </a:ext>
            </a:extLst>
          </p:cNvPr>
          <p:cNvSpPr/>
          <p:nvPr/>
        </p:nvSpPr>
        <p:spPr>
          <a:xfrm rot="16200000">
            <a:off x="7588727" y="2440264"/>
            <a:ext cx="2293866" cy="1977471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8546"/>
                      </a14:imgEffect>
                    </a14:imgLayer>
                  </a14:imgProps>
                </a:ext>
              </a:extLst>
            </a:blip>
            <a:srcRect/>
            <a:stretch>
              <a:fillRect l="1474" t="-5422" r="-1474" b="-1446"/>
            </a:stretch>
          </a:blipFill>
          <a:ln w="57150">
            <a:solidFill>
              <a:srgbClr val="D2714E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Hexagon 7">
            <a:extLst>
              <a:ext uri="{FF2B5EF4-FFF2-40B4-BE49-F238E27FC236}">
                <a16:creationId xmlns:a16="http://schemas.microsoft.com/office/drawing/2014/main" id="{D2378832-1DE8-FB45-CE6A-1D21FB1B8D8D}"/>
              </a:ext>
            </a:extLst>
          </p:cNvPr>
          <p:cNvSpPr/>
          <p:nvPr/>
        </p:nvSpPr>
        <p:spPr>
          <a:xfrm rot="16200000">
            <a:off x="3688532" y="4583507"/>
            <a:ext cx="2293870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5"/>
            <a:srcRect/>
            <a:stretch>
              <a:fillRect l="-9751" t="-4747" r="-7634" b="-365"/>
            </a:stretch>
          </a:blipFill>
          <a:ln w="57150">
            <a:solidFill>
              <a:srgbClr val="F39547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B78836BE-56DC-2252-308B-C035E77F98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220" y="2083871"/>
            <a:ext cx="2572509" cy="2709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Hexagon 7">
            <a:extLst>
              <a:ext uri="{FF2B5EF4-FFF2-40B4-BE49-F238E27FC236}">
                <a16:creationId xmlns:a16="http://schemas.microsoft.com/office/drawing/2014/main" id="{9D2DA173-92AC-7975-3B60-A3DF1E76DA3D}"/>
              </a:ext>
            </a:extLst>
          </p:cNvPr>
          <p:cNvSpPr>
            <a:spLocks/>
          </p:cNvSpPr>
          <p:nvPr/>
        </p:nvSpPr>
        <p:spPr>
          <a:xfrm rot="16200000">
            <a:off x="2364139" y="2473950"/>
            <a:ext cx="2293872" cy="1976400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8"/>
            <a:srcRect/>
            <a:stretch>
              <a:fillRect l="-7096" t="-4890" r="-28902" b="-19546"/>
            </a:stretch>
          </a:blipFill>
          <a:ln w="57150">
            <a:solidFill>
              <a:srgbClr val="F39547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xagon 7">
            <a:extLst>
              <a:ext uri="{FF2B5EF4-FFF2-40B4-BE49-F238E27FC236}">
                <a16:creationId xmlns:a16="http://schemas.microsoft.com/office/drawing/2014/main" id="{8A9824B8-F824-F12D-F5B9-50FC042EE0D0}"/>
              </a:ext>
            </a:extLst>
          </p:cNvPr>
          <p:cNvSpPr/>
          <p:nvPr/>
        </p:nvSpPr>
        <p:spPr>
          <a:xfrm rot="16200000">
            <a:off x="6310724" y="453324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9"/>
            <a:srcRect/>
            <a:stretch>
              <a:fillRect l="-550" t="-14188" r="-1531" b="-1948"/>
            </a:stretch>
          </a:blipFill>
          <a:ln w="57150">
            <a:solidFill>
              <a:srgbClr val="D1724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asellaDiTesto 11">
            <a:extLst>
              <a:ext uri="{FF2B5EF4-FFF2-40B4-BE49-F238E27FC236}">
                <a16:creationId xmlns:a16="http://schemas.microsoft.com/office/drawing/2014/main" id="{F9480493-A929-368E-1763-A6193C89A6E3}"/>
              </a:ext>
            </a:extLst>
          </p:cNvPr>
          <p:cNvSpPr txBox="1"/>
          <p:nvPr/>
        </p:nvSpPr>
        <p:spPr>
          <a:xfrm>
            <a:off x="8476702" y="5393737"/>
            <a:ext cx="1638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dirty="0">
                <a:solidFill>
                  <a:srgbClr val="434343"/>
                </a:solidFill>
                <a:latin typeface="Josefin Sans" pitchFamily="2" charset="77"/>
              </a:rPr>
              <a:t>Moddy Box</a:t>
            </a:r>
            <a:endParaRPr lang="it-IT" sz="11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4" name="Hexagon 7">
            <a:extLst>
              <a:ext uri="{FF2B5EF4-FFF2-40B4-BE49-F238E27FC236}">
                <a16:creationId xmlns:a16="http://schemas.microsoft.com/office/drawing/2014/main" id="{DEB6CFFF-809A-1B11-4E45-E4B2E572DEAB}"/>
              </a:ext>
            </a:extLst>
          </p:cNvPr>
          <p:cNvSpPr/>
          <p:nvPr/>
        </p:nvSpPr>
        <p:spPr>
          <a:xfrm rot="16200000">
            <a:off x="6242452" y="409031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10"/>
            <a:srcRect/>
            <a:stretch>
              <a:fillRect l="-8394" t="-127" r="-4518" b="-1333"/>
            </a:stretch>
          </a:blipFill>
          <a:ln w="57150">
            <a:solidFill>
              <a:srgbClr val="FBB768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944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391 0.2963 L -1.875E-6 0.00024 " pathEditMode="relative" rAng="0" ptsTypes="AA">
                                      <p:cBhvr>
                                        <p:cTn id="9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5" y="-1481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677 0.2963 L -0.00078 -3.7037E-6 " pathEditMode="relative" rAng="0" ptsTypes="AA">
                                      <p:cBhvr>
                                        <p:cTn id="14" dur="1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-14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641 0 L 3.54167E-6 0 " pathEditMode="relative" rAng="0" ptsTypes="AA">
                                      <p:cBhvr>
                                        <p:cTn id="19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2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599 -0.31389 L -4.375E-6 -0.00139 " pathEditMode="relative" rAng="0" ptsTypes="AA">
                                      <p:cBhvr>
                                        <p:cTn id="24" dur="1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99" y="1562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964 -0.00231 L -6.25E-7 3.33333E-6 " pathEditMode="relative" rAng="0" ptsTypes="AA">
                                      <p:cBhvr>
                                        <p:cTn id="29" dur="1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47" y="20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59 -0.30509 L -0.00039 0.00093 " pathEditMode="relative" rAng="0" ptsTypes="AA">
                                      <p:cBhvr>
                                        <p:cTn id="34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15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9" grpId="0"/>
      <p:bldP spid="10" grpId="0"/>
      <p:bldP spid="11" grpId="0"/>
      <p:bldP spid="12" grpId="0"/>
      <p:bldP spid="14" grpId="0"/>
      <p:bldP spid="25" grpId="0" animBg="1"/>
      <p:bldP spid="25" grpId="1" animBg="1"/>
      <p:bldP spid="29" grpId="0" animBg="1"/>
      <p:bldP spid="29" grpId="1" animBg="1"/>
      <p:bldP spid="33" grpId="0" animBg="1"/>
      <p:bldP spid="33" grpId="1" animBg="1"/>
      <p:bldP spid="5" grpId="1" animBg="1"/>
      <p:bldP spid="5" grpId="2" animBg="1"/>
      <p:bldP spid="7" grpId="0"/>
      <p:bldP spid="4" grpId="0" animBg="1"/>
      <p:bldP spid="4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8;p42">
            <a:extLst>
              <a:ext uri="{FF2B5EF4-FFF2-40B4-BE49-F238E27FC236}">
                <a16:creationId xmlns:a16="http://schemas.microsoft.com/office/drawing/2014/main" id="{83171038-DEBC-6CDC-88E0-E64BFA39FC20}"/>
              </a:ext>
            </a:extLst>
          </p:cNvPr>
          <p:cNvSpPr txBox="1">
            <a:spLocks/>
          </p:cNvSpPr>
          <p:nvPr/>
        </p:nvSpPr>
        <p:spPr>
          <a:xfrm>
            <a:off x="7231225" y="6018763"/>
            <a:ext cx="4960775" cy="753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800" i="1" dirty="0">
                <a:solidFill>
                  <a:srgbClr val="434343"/>
                </a:solidFill>
                <a:latin typeface="Josefin Sans" pitchFamily="2" charset="77"/>
                <a:cs typeface="Aharoni" panose="02010803020104030203" pitchFamily="2" charset="-79"/>
              </a:rPr>
              <a:t>Grazie per l’attenzione</a:t>
            </a:r>
            <a:endParaRPr lang="it-IT" sz="1100" i="1" dirty="0">
              <a:solidFill>
                <a:srgbClr val="434343"/>
              </a:solidFill>
              <a:latin typeface="Josefin Sans" pitchFamily="2" charset="77"/>
              <a:cs typeface="Aharoni" panose="02010803020104030203" pitchFamily="2" charset="-79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15F956C-DF00-79A0-B812-9F406BE043E5}"/>
              </a:ext>
            </a:extLst>
          </p:cNvPr>
          <p:cNvSpPr/>
          <p:nvPr/>
        </p:nvSpPr>
        <p:spPr>
          <a:xfrm>
            <a:off x="10063569" y="175491"/>
            <a:ext cx="1938314" cy="19383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QR Code</a:t>
            </a:r>
            <a:endParaRPr lang="it-SM" dirty="0"/>
          </a:p>
        </p:txBody>
      </p:sp>
    </p:spTree>
    <p:extLst>
      <p:ext uri="{BB962C8B-B14F-4D97-AF65-F5344CB8AC3E}">
        <p14:creationId xmlns:p14="http://schemas.microsoft.com/office/powerpoint/2010/main" val="620419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Immagine 2" descr="Immagine che contiene testo, ingombro, disordinato, ufficio&#10;&#10;Descrizione generata automaticamente">
            <a:extLst>
              <a:ext uri="{FF2B5EF4-FFF2-40B4-BE49-F238E27FC236}">
                <a16:creationId xmlns:a16="http://schemas.microsoft.com/office/drawing/2014/main" id="{E9CE6A6D-D48F-A934-F2AB-7CC37BAFA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6" y="1606771"/>
            <a:ext cx="8727616" cy="43531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6D8EE4-8B32-C035-8133-85053E025466}"/>
              </a:ext>
            </a:extLst>
          </p:cNvPr>
          <p:cNvSpPr txBox="1"/>
          <p:nvPr/>
        </p:nvSpPr>
        <p:spPr>
          <a:xfrm>
            <a:off x="962026" y="711804"/>
            <a:ext cx="101818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Che fine fanno le scatole una volta utilizzate?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F10D0F8-A2E6-39BA-504B-44B6CA9A89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461" y="2556920"/>
            <a:ext cx="3826911" cy="382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2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La Soluzione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" name="Freccia a gallone 20">
            <a:extLst>
              <a:ext uri="{FF2B5EF4-FFF2-40B4-BE49-F238E27FC236}">
                <a16:creationId xmlns:a16="http://schemas.microsoft.com/office/drawing/2014/main" id="{ECB20403-801B-93FD-FA1E-355E7260FF1B}"/>
              </a:ext>
            </a:extLst>
          </p:cNvPr>
          <p:cNvSpPr/>
          <p:nvPr/>
        </p:nvSpPr>
        <p:spPr>
          <a:xfrm>
            <a:off x="4090926" y="1215079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E3CA4EC3-4E18-68EF-64F9-51861B2C46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42810" y="1520554"/>
            <a:ext cx="899506" cy="89950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D00DBAA-EE77-3B72-04AE-972B120CD990}"/>
              </a:ext>
            </a:extLst>
          </p:cNvPr>
          <p:cNvSpPr txBox="1"/>
          <p:nvPr/>
        </p:nvSpPr>
        <p:spPr>
          <a:xfrm>
            <a:off x="5988985" y="1739474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Risparmio</a:t>
            </a:r>
          </a:p>
        </p:txBody>
      </p:sp>
      <p:sp>
        <p:nvSpPr>
          <p:cNvPr id="20" name="Freccia a pentagono 24">
            <a:extLst>
              <a:ext uri="{FF2B5EF4-FFF2-40B4-BE49-F238E27FC236}">
                <a16:creationId xmlns:a16="http://schemas.microsoft.com/office/drawing/2014/main" id="{DBDB349D-155C-970C-13A8-01E6707DD861}"/>
              </a:ext>
            </a:extLst>
          </p:cNvPr>
          <p:cNvSpPr/>
          <p:nvPr/>
        </p:nvSpPr>
        <p:spPr>
          <a:xfrm>
            <a:off x="966968" y="1215079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ECFAB69F-B8C7-D1CF-EA9C-6676BEDF2F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418" y="1288180"/>
            <a:ext cx="1364252" cy="1364252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1379A74-8ED7-6078-4C3D-405CC1E57AEC}"/>
              </a:ext>
            </a:extLst>
          </p:cNvPr>
          <p:cNvSpPr txBox="1"/>
          <p:nvPr/>
        </p:nvSpPr>
        <p:spPr>
          <a:xfrm>
            <a:off x="2333618" y="1739885"/>
            <a:ext cx="197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Costi elevati</a:t>
            </a:r>
          </a:p>
        </p:txBody>
      </p:sp>
      <p:sp>
        <p:nvSpPr>
          <p:cNvPr id="25" name="Freccia a gallone 38">
            <a:extLst>
              <a:ext uri="{FF2B5EF4-FFF2-40B4-BE49-F238E27FC236}">
                <a16:creationId xmlns:a16="http://schemas.microsoft.com/office/drawing/2014/main" id="{9EF16B0B-F2E1-DD38-A30B-09A00E368C75}"/>
              </a:ext>
            </a:extLst>
          </p:cNvPr>
          <p:cNvSpPr/>
          <p:nvPr/>
        </p:nvSpPr>
        <p:spPr>
          <a:xfrm>
            <a:off x="5113293" y="2949972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18F6D3A-7099-CBF9-57B5-CCA7D35757F2}"/>
              </a:ext>
            </a:extLst>
          </p:cNvPr>
          <p:cNvSpPr txBox="1"/>
          <p:nvPr/>
        </p:nvSpPr>
        <p:spPr>
          <a:xfrm>
            <a:off x="7335184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Riuso</a:t>
            </a:r>
          </a:p>
        </p:txBody>
      </p:sp>
      <p:sp>
        <p:nvSpPr>
          <p:cNvPr id="28" name="Freccia a gallone 40">
            <a:extLst>
              <a:ext uri="{FF2B5EF4-FFF2-40B4-BE49-F238E27FC236}">
                <a16:creationId xmlns:a16="http://schemas.microsoft.com/office/drawing/2014/main" id="{8BF9EED8-A036-E7D7-3940-94275281D36F}"/>
              </a:ext>
            </a:extLst>
          </p:cNvPr>
          <p:cNvSpPr/>
          <p:nvPr/>
        </p:nvSpPr>
        <p:spPr>
          <a:xfrm>
            <a:off x="6166529" y="4684865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7597E49-4873-E82F-EE58-68BD2780210D}"/>
              </a:ext>
            </a:extLst>
          </p:cNvPr>
          <p:cNvSpPr txBox="1"/>
          <p:nvPr/>
        </p:nvSpPr>
        <p:spPr>
          <a:xfrm>
            <a:off x="8443593" y="5250278"/>
            <a:ext cx="16911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RFID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84DDE70D-A963-AC54-6AB7-2FF3E5A55F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0760" y="3308764"/>
            <a:ext cx="793692" cy="793692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DCA15402-E6D5-34C1-0B71-5DE38DA31D2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8915" y="4975427"/>
            <a:ext cx="851689" cy="851689"/>
          </a:xfrm>
          <a:prstGeom prst="rect">
            <a:avLst/>
          </a:prstGeom>
        </p:spPr>
      </p:pic>
      <p:sp>
        <p:nvSpPr>
          <p:cNvPr id="32" name="Freccia a pentagono 28">
            <a:extLst>
              <a:ext uri="{FF2B5EF4-FFF2-40B4-BE49-F238E27FC236}">
                <a16:creationId xmlns:a16="http://schemas.microsoft.com/office/drawing/2014/main" id="{B97D616A-C887-0B66-99B3-B8AF70E1CDD6}"/>
              </a:ext>
            </a:extLst>
          </p:cNvPr>
          <p:cNvSpPr/>
          <p:nvPr/>
        </p:nvSpPr>
        <p:spPr>
          <a:xfrm>
            <a:off x="1989335" y="2949972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D88987DD-E3AF-FC01-2D49-1DA30430449C}"/>
              </a:ext>
            </a:extLst>
          </p:cNvPr>
          <p:cNvSpPr txBox="1"/>
          <p:nvPr/>
        </p:nvSpPr>
        <p:spPr>
          <a:xfrm>
            <a:off x="3640725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Rifiuto</a:t>
            </a:r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FB7547A-0B03-95AB-EA54-CE57CE827BF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3617" y="3181510"/>
            <a:ext cx="995960" cy="995960"/>
          </a:xfrm>
          <a:prstGeom prst="rect">
            <a:avLst/>
          </a:prstGeom>
        </p:spPr>
      </p:pic>
      <p:sp>
        <p:nvSpPr>
          <p:cNvPr id="35" name="Freccia a pentagono 32">
            <a:extLst>
              <a:ext uri="{FF2B5EF4-FFF2-40B4-BE49-F238E27FC236}">
                <a16:creationId xmlns:a16="http://schemas.microsoft.com/office/drawing/2014/main" id="{E25373B6-6EBA-8A90-C22F-D31023AEFCF9}"/>
              </a:ext>
            </a:extLst>
          </p:cNvPr>
          <p:cNvSpPr/>
          <p:nvPr/>
        </p:nvSpPr>
        <p:spPr>
          <a:xfrm>
            <a:off x="3042571" y="4684865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8C272E6-F0F3-C305-D888-E84B1C5ECD09}"/>
              </a:ext>
            </a:extLst>
          </p:cNvPr>
          <p:cNvSpPr txBox="1"/>
          <p:nvPr/>
        </p:nvSpPr>
        <p:spPr>
          <a:xfrm>
            <a:off x="4387016" y="5209902"/>
            <a:ext cx="20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Monitoraggio</a:t>
            </a: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EBF8F484-F534-CC27-1A47-E17780EB653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7129" y="4925076"/>
            <a:ext cx="952389" cy="952389"/>
          </a:xfrm>
          <a:prstGeom prst="rect">
            <a:avLst/>
          </a:prstGeom>
        </p:spPr>
      </p:pic>
      <p:pic>
        <p:nvPicPr>
          <p:cNvPr id="3" name="Elemento grafico 25">
            <a:extLst>
              <a:ext uri="{FF2B5EF4-FFF2-40B4-BE49-F238E27FC236}">
                <a16:creationId xmlns:a16="http://schemas.microsoft.com/office/drawing/2014/main" id="{EEA02767-916F-EFE6-3AF7-59978D9BC0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3135" y="5625704"/>
            <a:ext cx="906330" cy="104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6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84 -0.00116 L 1.45833E-6 0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85" y="4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72 -0.00093 L -4.58333E-6 1.48148E-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4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94 0.00023 L -0.0043 1.48148E-6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-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8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367 0.00069 L -2.70833E-6 7.40741E-7 " pathEditMode="relative" rAng="0" ptsTypes="AA">
                                      <p:cBhvr>
                                        <p:cTn id="30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-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968 0.00092 L -3.54167E-6 2.22222E-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84" y="-4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719 -0.00047 L -8.33333E-7 2.22222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59" y="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8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1.48148E-6 L -8.33333E-7 1.48148E-6 " pathEditMode="relative" rAng="0" ptsTypes="AA">
                                      <p:cBhvr>
                                        <p:cTn id="4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078 0.00208 L -3.54167E-6 0 " pathEditMode="relative" rAng="0" ptsTypes="AA">
                                      <p:cBhvr>
                                        <p:cTn id="4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39" y="-11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893 -0.00093 L 1.04167E-6 -7.40741E-7 " pathEditMode="relative" rAng="0" ptsTypes="AA">
                                      <p:cBhvr>
                                        <p:cTn id="49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9" grpId="0"/>
      <p:bldP spid="19" grpId="1"/>
      <p:bldP spid="25" grpId="0" animBg="1"/>
      <p:bldP spid="25" grpId="1" animBg="1"/>
      <p:bldP spid="27" grpId="0"/>
      <p:bldP spid="27" grpId="1"/>
      <p:bldP spid="28" grpId="0" animBg="1"/>
      <p:bldP spid="28" grpId="1" animBg="1"/>
      <p:bldP spid="29" grpId="0"/>
      <p:bldP spid="2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488A0B-60A5-01D1-B036-254339655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579" y="2521060"/>
            <a:ext cx="8702589" cy="3500551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0127B39E-4832-C4F4-B3C1-415D602A3A0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C04F7A3-381E-1ACF-F9A4-5BF9CB8E80BA}"/>
              </a:ext>
            </a:extLst>
          </p:cNvPr>
          <p:cNvSpPr txBox="1"/>
          <p:nvPr/>
        </p:nvSpPr>
        <p:spPr>
          <a:xfrm>
            <a:off x="346914" y="346824"/>
            <a:ext cx="6187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Valutazione del Mercato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009008-7CE2-D3A2-643C-296B9821A472}"/>
              </a:ext>
            </a:extLst>
          </p:cNvPr>
          <p:cNvSpPr txBox="1"/>
          <p:nvPr/>
        </p:nvSpPr>
        <p:spPr>
          <a:xfrm>
            <a:off x="2007217" y="1796632"/>
            <a:ext cx="8541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Smart Packaging market size, 2021 to 2030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67F9910-0461-2A6F-2B3B-5012BEEACFDF}"/>
              </a:ext>
            </a:extLst>
          </p:cNvPr>
          <p:cNvSpPr txBox="1"/>
          <p:nvPr/>
        </p:nvSpPr>
        <p:spPr>
          <a:xfrm>
            <a:off x="1460580" y="548634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A505E9-7FF9-CA84-A3AA-088BE3D904D2}"/>
              </a:ext>
            </a:extLst>
          </p:cNvPr>
          <p:cNvSpPr txBox="1"/>
          <p:nvPr/>
        </p:nvSpPr>
        <p:spPr>
          <a:xfrm>
            <a:off x="5155578" y="2245749"/>
            <a:ext cx="22451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(USD </a:t>
            </a:r>
            <a:r>
              <a:rPr lang="it-IT" sz="2200" dirty="0" err="1">
                <a:solidFill>
                  <a:srgbClr val="434343"/>
                </a:solidFill>
                <a:latin typeface="Josefin Sans" pitchFamily="2" charset="77"/>
              </a:rPr>
              <a:t>Billion</a:t>
            </a:r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3691177-6936-075E-543A-89470AAA3F62}"/>
              </a:ext>
            </a:extLst>
          </p:cNvPr>
          <p:cNvSpPr txBox="1"/>
          <p:nvPr/>
        </p:nvSpPr>
        <p:spPr>
          <a:xfrm>
            <a:off x="1460579" y="474502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20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4A238FE-A20E-6C70-E375-91A70AF48BB4}"/>
              </a:ext>
            </a:extLst>
          </p:cNvPr>
          <p:cNvSpPr txBox="1"/>
          <p:nvPr/>
        </p:nvSpPr>
        <p:spPr>
          <a:xfrm>
            <a:off x="1460579" y="400370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40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1B85E2-474B-67E1-383D-CD24E04B1A4A}"/>
              </a:ext>
            </a:extLst>
          </p:cNvPr>
          <p:cNvSpPr txBox="1"/>
          <p:nvPr/>
        </p:nvSpPr>
        <p:spPr>
          <a:xfrm>
            <a:off x="1460578" y="326238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60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092071D-44EB-7FE8-0732-E439DE90232F}"/>
              </a:ext>
            </a:extLst>
          </p:cNvPr>
          <p:cNvSpPr txBox="1"/>
          <p:nvPr/>
        </p:nvSpPr>
        <p:spPr>
          <a:xfrm>
            <a:off x="1460577" y="252106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80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330B12E-DD24-6BDC-B287-B5290B451F7A}"/>
              </a:ext>
            </a:extLst>
          </p:cNvPr>
          <p:cNvGrpSpPr/>
          <p:nvPr/>
        </p:nvGrpSpPr>
        <p:grpSpPr>
          <a:xfrm>
            <a:off x="2466000" y="3355340"/>
            <a:ext cx="7855200" cy="2356611"/>
            <a:chOff x="2466000" y="3355340"/>
            <a:chExt cx="7855200" cy="2356611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57C5C55B-2589-1C6B-45BF-BE107B39422A}"/>
                </a:ext>
              </a:extLst>
            </p:cNvPr>
            <p:cNvSpPr/>
            <p:nvPr/>
          </p:nvSpPr>
          <p:spPr>
            <a:xfrm>
              <a:off x="2466000" y="4253864"/>
              <a:ext cx="529200" cy="1458087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3308E201-19C2-86DC-C033-4C8246A9A505}"/>
                </a:ext>
              </a:extLst>
            </p:cNvPr>
            <p:cNvSpPr/>
            <p:nvPr/>
          </p:nvSpPr>
          <p:spPr>
            <a:xfrm>
              <a:off x="3281340" y="4168140"/>
              <a:ext cx="529200" cy="1543811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33E19D01-478F-75F4-7252-4D8441464B76}"/>
                </a:ext>
              </a:extLst>
            </p:cNvPr>
            <p:cNvSpPr/>
            <p:nvPr/>
          </p:nvSpPr>
          <p:spPr>
            <a:xfrm>
              <a:off x="4096680" y="4101465"/>
              <a:ext cx="529200" cy="1610485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ABA06ECA-0B6B-9317-16B3-7943E1161C9C}"/>
                </a:ext>
              </a:extLst>
            </p:cNvPr>
            <p:cNvSpPr/>
            <p:nvPr/>
          </p:nvSpPr>
          <p:spPr>
            <a:xfrm>
              <a:off x="4912020" y="3973831"/>
              <a:ext cx="529200" cy="173812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1" name="Rectangle: Top Corners Rounded 20">
              <a:extLst>
                <a:ext uri="{FF2B5EF4-FFF2-40B4-BE49-F238E27FC236}">
                  <a16:creationId xmlns:a16="http://schemas.microsoft.com/office/drawing/2014/main" id="{15A13A49-6026-937E-4F45-D5701DAF68A8}"/>
                </a:ext>
              </a:extLst>
            </p:cNvPr>
            <p:cNvSpPr/>
            <p:nvPr/>
          </p:nvSpPr>
          <p:spPr>
            <a:xfrm>
              <a:off x="5727360" y="3905251"/>
              <a:ext cx="529200" cy="180670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14A78028-9FCA-F329-5662-76B727295AA4}"/>
                </a:ext>
              </a:extLst>
            </p:cNvPr>
            <p:cNvSpPr/>
            <p:nvPr/>
          </p:nvSpPr>
          <p:spPr>
            <a:xfrm>
              <a:off x="6534000" y="3804920"/>
              <a:ext cx="529200" cy="19070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3" name="Rectangle: Top Corners Rounded 22">
              <a:extLst>
                <a:ext uri="{FF2B5EF4-FFF2-40B4-BE49-F238E27FC236}">
                  <a16:creationId xmlns:a16="http://schemas.microsoft.com/office/drawing/2014/main" id="{5007DA33-04EB-0BD6-899A-A354564F9821}"/>
                </a:ext>
              </a:extLst>
            </p:cNvPr>
            <p:cNvSpPr/>
            <p:nvPr/>
          </p:nvSpPr>
          <p:spPr>
            <a:xfrm>
              <a:off x="7344000" y="3690620"/>
              <a:ext cx="529200" cy="20213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B968E2B0-2871-D0A5-7703-43BA37D9AD51}"/>
                </a:ext>
              </a:extLst>
            </p:cNvPr>
            <p:cNvSpPr/>
            <p:nvPr/>
          </p:nvSpPr>
          <p:spPr>
            <a:xfrm>
              <a:off x="8157600" y="3611880"/>
              <a:ext cx="529200" cy="210007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5" name="Rectangle: Top Corners Rounded 24">
              <a:extLst>
                <a:ext uri="{FF2B5EF4-FFF2-40B4-BE49-F238E27FC236}">
                  <a16:creationId xmlns:a16="http://schemas.microsoft.com/office/drawing/2014/main" id="{9A48AACF-9619-1E29-572A-944D1E677884}"/>
                </a:ext>
              </a:extLst>
            </p:cNvPr>
            <p:cNvSpPr/>
            <p:nvPr/>
          </p:nvSpPr>
          <p:spPr>
            <a:xfrm>
              <a:off x="8977321" y="3462020"/>
              <a:ext cx="529200" cy="22499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6" name="Rectangle: Top Corners Rounded 25">
              <a:extLst>
                <a:ext uri="{FF2B5EF4-FFF2-40B4-BE49-F238E27FC236}">
                  <a16:creationId xmlns:a16="http://schemas.microsoft.com/office/drawing/2014/main" id="{2A57B07E-AA4E-39C2-8C8D-2F0D15C1F701}"/>
                </a:ext>
              </a:extLst>
            </p:cNvPr>
            <p:cNvSpPr/>
            <p:nvPr/>
          </p:nvSpPr>
          <p:spPr>
            <a:xfrm>
              <a:off x="9792000" y="3355340"/>
              <a:ext cx="529200" cy="235661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9DA05A9-3496-792E-958B-FF0E9F78EEE3}"/>
              </a:ext>
            </a:extLst>
          </p:cNvPr>
          <p:cNvCxnSpPr>
            <a:cxnSpLocks/>
          </p:cNvCxnSpPr>
          <p:nvPr/>
        </p:nvCxnSpPr>
        <p:spPr>
          <a:xfrm>
            <a:off x="2165985" y="5716800"/>
            <a:ext cx="8383068" cy="0"/>
          </a:xfrm>
          <a:prstGeom prst="line">
            <a:avLst/>
          </a:prstGeom>
          <a:ln w="190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rc 34">
            <a:extLst>
              <a:ext uri="{FF2B5EF4-FFF2-40B4-BE49-F238E27FC236}">
                <a16:creationId xmlns:a16="http://schemas.microsoft.com/office/drawing/2014/main" id="{4344E454-7C9A-AA26-A67C-E81592C0D573}"/>
              </a:ext>
            </a:extLst>
          </p:cNvPr>
          <p:cNvSpPr/>
          <p:nvPr/>
        </p:nvSpPr>
        <p:spPr>
          <a:xfrm rot="10404833">
            <a:off x="977978" y="3415991"/>
            <a:ext cx="10236043" cy="470261"/>
          </a:xfrm>
          <a:prstGeom prst="arc">
            <a:avLst>
              <a:gd name="adj1" fmla="val 10884790"/>
              <a:gd name="adj2" fmla="val 21468305"/>
            </a:avLst>
          </a:prstGeom>
          <a:ln w="571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" name="CasellaDiTesto 11">
            <a:extLst>
              <a:ext uri="{FF2B5EF4-FFF2-40B4-BE49-F238E27FC236}">
                <a16:creationId xmlns:a16="http://schemas.microsoft.com/office/drawing/2014/main" id="{2FF88672-54E0-9087-5E63-215926B73403}"/>
              </a:ext>
            </a:extLst>
          </p:cNvPr>
          <p:cNvSpPr txBox="1"/>
          <p:nvPr/>
        </p:nvSpPr>
        <p:spPr>
          <a:xfrm>
            <a:off x="2466000" y="4303214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39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sp>
        <p:nvSpPr>
          <p:cNvPr id="15" name="CasellaDiTesto 11">
            <a:extLst>
              <a:ext uri="{FF2B5EF4-FFF2-40B4-BE49-F238E27FC236}">
                <a16:creationId xmlns:a16="http://schemas.microsoft.com/office/drawing/2014/main" id="{136A1C0D-12AB-CBB6-8D2D-6231B4949768}"/>
              </a:ext>
            </a:extLst>
          </p:cNvPr>
          <p:cNvSpPr txBox="1"/>
          <p:nvPr/>
        </p:nvSpPr>
        <p:spPr>
          <a:xfrm>
            <a:off x="9792000" y="3411825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63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pic>
        <p:nvPicPr>
          <p:cNvPr id="4" name="Elemento grafico 13">
            <a:extLst>
              <a:ext uri="{FF2B5EF4-FFF2-40B4-BE49-F238E27FC236}">
                <a16:creationId xmlns:a16="http://schemas.microsoft.com/office/drawing/2014/main" id="{663FFC5E-0B64-3F7D-E963-C55FC67630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5040" y="5104218"/>
            <a:ext cx="906329" cy="156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7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835699" y="2232108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4451903" y="360544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6068107" y="5181366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Sostenibilità ambientale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299" y="1851795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779" y="322832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284" y="4804237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903512" y="1718352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3451054" y="309321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5074878" y="4672306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77C0D7E7-D52E-8753-714E-91099E6E23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5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38" grpId="0"/>
      <p:bldP spid="6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A62E0BA-4C5C-EEEF-BCE8-FCBBE30170D9}"/>
              </a:ext>
            </a:extLst>
          </p:cNvPr>
          <p:cNvSpPr/>
          <p:nvPr/>
        </p:nvSpPr>
        <p:spPr>
          <a:xfrm>
            <a:off x="6629155" y="2136839"/>
            <a:ext cx="5134595" cy="3927837"/>
          </a:xfrm>
          <a:prstGeom prst="rect">
            <a:avLst/>
          </a:prstGeom>
          <a:solidFill>
            <a:srgbClr val="FECC90">
              <a:alpha val="31765"/>
            </a:srgbClr>
          </a:solidFill>
          <a:ln w="19050">
            <a:solidFill>
              <a:srgbClr val="FECC90">
                <a:alpha val="5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066620" y="2136839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2906357" y="360619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3739174" y="5204437"/>
            <a:ext cx="3243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Eco-friendly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20" y="1756526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233" y="322907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350" y="4827308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134433" y="1623083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1905508" y="309396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2745944" y="4695377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5C40FD8-1EA1-9D25-83E2-D44891F97624}"/>
              </a:ext>
            </a:extLst>
          </p:cNvPr>
          <p:cNvCxnSpPr>
            <a:cxnSpLocks/>
          </p:cNvCxnSpPr>
          <p:nvPr/>
        </p:nvCxnSpPr>
        <p:spPr>
          <a:xfrm>
            <a:off x="6698949" y="4310450"/>
            <a:ext cx="4473389" cy="0"/>
          </a:xfrm>
          <a:prstGeom prst="straightConnector1">
            <a:avLst/>
          </a:prstGeom>
          <a:ln w="38100">
            <a:solidFill>
              <a:srgbClr val="BE51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28D9BDE9-9466-4D8B-B291-E0D49E85CB66}"/>
              </a:ext>
            </a:extLst>
          </p:cNvPr>
          <p:cNvCxnSpPr>
            <a:cxnSpLocks/>
          </p:cNvCxnSpPr>
          <p:nvPr/>
        </p:nvCxnSpPr>
        <p:spPr>
          <a:xfrm flipV="1">
            <a:off x="8868408" y="2256506"/>
            <a:ext cx="0" cy="3729318"/>
          </a:xfrm>
          <a:prstGeom prst="straightConnector1">
            <a:avLst/>
          </a:prstGeom>
          <a:ln w="38100">
            <a:solidFill>
              <a:srgbClr val="C152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28FE897-00DB-313B-2F9F-6E837D1BED1D}"/>
              </a:ext>
            </a:extLst>
          </p:cNvPr>
          <p:cNvSpPr txBox="1"/>
          <p:nvPr/>
        </p:nvSpPr>
        <p:spPr>
          <a:xfrm>
            <a:off x="10511131" y="4341228"/>
            <a:ext cx="1322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Ecosostenibilità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28C5C91-007D-2C8B-B2EA-A67DECC0A717}"/>
              </a:ext>
            </a:extLst>
          </p:cNvPr>
          <p:cNvSpPr txBox="1"/>
          <p:nvPr/>
        </p:nvSpPr>
        <p:spPr>
          <a:xfrm>
            <a:off x="7743302" y="2102617"/>
            <a:ext cx="10509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Tracciabilità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C446EC0-FFC3-27D0-414E-F7DC3F9F4223}"/>
              </a:ext>
            </a:extLst>
          </p:cNvPr>
          <p:cNvSpPr txBox="1"/>
          <p:nvPr/>
        </p:nvSpPr>
        <p:spPr>
          <a:xfrm>
            <a:off x="8325562" y="3418775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Amazon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97436DB-0158-42AE-1F7B-ADAD323AF35E}"/>
              </a:ext>
            </a:extLst>
          </p:cNvPr>
          <p:cNvSpPr txBox="1"/>
          <p:nvPr/>
        </p:nvSpPr>
        <p:spPr>
          <a:xfrm>
            <a:off x="6904288" y="4310450"/>
            <a:ext cx="115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AliExpress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147D61E4-8DE3-C4CD-041E-16D79A93D18C}"/>
              </a:ext>
            </a:extLst>
          </p:cNvPr>
          <p:cNvSpPr txBox="1"/>
          <p:nvPr/>
        </p:nvSpPr>
        <p:spPr>
          <a:xfrm>
            <a:off x="10120405" y="304944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Moddy</a:t>
            </a:r>
          </a:p>
        </p:txBody>
      </p:sp>
      <p:pic>
        <p:nvPicPr>
          <p:cNvPr id="17" name="Elemento grafico 9">
            <a:extLst>
              <a:ext uri="{FF2B5EF4-FFF2-40B4-BE49-F238E27FC236}">
                <a16:creationId xmlns:a16="http://schemas.microsoft.com/office/drawing/2014/main" id="{22125C2F-5544-408C-AB22-1129A43AD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2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  <p:bldP spid="16" grpId="0"/>
      <p:bldP spid="38" grpId="0"/>
      <p:bldP spid="6" grpId="0" animBg="1"/>
      <p:bldP spid="7" grpId="0" animBg="1"/>
      <p:bldP spid="9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DA8B8CFB-580F-033B-22B6-1C09521E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787769C-9CAE-36CB-6D8E-809AE43C489D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Target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5" name="Google Shape;1726;p54">
            <a:extLst>
              <a:ext uri="{FF2B5EF4-FFF2-40B4-BE49-F238E27FC236}">
                <a16:creationId xmlns:a16="http://schemas.microsoft.com/office/drawing/2014/main" id="{60B783E2-089E-F685-4B1F-8A731CC53CBF}"/>
              </a:ext>
            </a:extLst>
          </p:cNvPr>
          <p:cNvGrpSpPr/>
          <p:nvPr/>
        </p:nvGrpSpPr>
        <p:grpSpPr>
          <a:xfrm>
            <a:off x="3753217" y="1934939"/>
            <a:ext cx="5176007" cy="3531426"/>
            <a:chOff x="2660325" y="1531150"/>
            <a:chExt cx="4030260" cy="2712777"/>
          </a:xfrm>
        </p:grpSpPr>
        <p:grpSp>
          <p:nvGrpSpPr>
            <p:cNvPr id="6" name="Google Shape;1727;p54">
              <a:extLst>
                <a:ext uri="{FF2B5EF4-FFF2-40B4-BE49-F238E27FC236}">
                  <a16:creationId xmlns:a16="http://schemas.microsoft.com/office/drawing/2014/main" id="{EA1530B5-0475-A720-74B1-9C41C38CA005}"/>
                </a:ext>
              </a:extLst>
            </p:cNvPr>
            <p:cNvGrpSpPr/>
            <p:nvPr/>
          </p:nvGrpSpPr>
          <p:grpSpPr>
            <a:xfrm>
              <a:off x="2660325" y="1531150"/>
              <a:ext cx="4030260" cy="2712777"/>
              <a:chOff x="2660325" y="1378750"/>
              <a:chExt cx="4030260" cy="2712777"/>
            </a:xfrm>
          </p:grpSpPr>
          <p:sp>
            <p:nvSpPr>
              <p:cNvPr id="80" name="Google Shape;1728;p54">
                <a:extLst>
                  <a:ext uri="{FF2B5EF4-FFF2-40B4-BE49-F238E27FC236}">
                    <a16:creationId xmlns:a16="http://schemas.microsoft.com/office/drawing/2014/main" id="{15FCE1A9-E85F-3473-2145-BDBC9E01B0E2}"/>
                  </a:ext>
                </a:extLst>
              </p:cNvPr>
              <p:cNvSpPr/>
              <p:nvPr/>
            </p:nvSpPr>
            <p:spPr>
              <a:xfrm>
                <a:off x="2780785" y="1449243"/>
                <a:ext cx="3362912" cy="1948963"/>
              </a:xfrm>
              <a:custGeom>
                <a:avLst/>
                <a:gdLst/>
                <a:ahLst/>
                <a:cxnLst/>
                <a:rect l="l" t="t" r="r" b="b"/>
                <a:pathLst>
                  <a:path w="46847" h="27150" extrusionOk="0">
                    <a:moveTo>
                      <a:pt x="22365" y="0"/>
                    </a:moveTo>
                    <a:cubicBezTo>
                      <a:pt x="14434" y="0"/>
                      <a:pt x="4613" y="3062"/>
                      <a:pt x="1913" y="11147"/>
                    </a:cubicBezTo>
                    <a:cubicBezTo>
                      <a:pt x="0" y="16876"/>
                      <a:pt x="2489" y="20729"/>
                      <a:pt x="5267" y="23092"/>
                    </a:cubicBezTo>
                    <a:cubicBezTo>
                      <a:pt x="7418" y="24921"/>
                      <a:pt x="10050" y="26098"/>
                      <a:pt x="12842" y="26519"/>
                    </a:cubicBezTo>
                    <a:cubicBezTo>
                      <a:pt x="15167" y="26869"/>
                      <a:pt x="18790" y="27150"/>
                      <a:pt x="22296" y="27150"/>
                    </a:cubicBezTo>
                    <a:cubicBezTo>
                      <a:pt x="25471" y="27150"/>
                      <a:pt x="28550" y="26920"/>
                      <a:pt x="30483" y="26303"/>
                    </a:cubicBezTo>
                    <a:cubicBezTo>
                      <a:pt x="46846" y="21084"/>
                      <a:pt x="41390" y="4978"/>
                      <a:pt x="29483" y="998"/>
                    </a:cubicBezTo>
                    <a:cubicBezTo>
                      <a:pt x="27573" y="359"/>
                      <a:pt x="25080" y="0"/>
                      <a:pt x="22365" y="0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729;p54">
                <a:extLst>
                  <a:ext uri="{FF2B5EF4-FFF2-40B4-BE49-F238E27FC236}">
                    <a16:creationId xmlns:a16="http://schemas.microsoft.com/office/drawing/2014/main" id="{3585233D-25ED-1D3A-73FE-B1F9D058539D}"/>
                  </a:ext>
                </a:extLst>
              </p:cNvPr>
              <p:cNvSpPr/>
              <p:nvPr/>
            </p:nvSpPr>
            <p:spPr>
              <a:xfrm>
                <a:off x="5474231" y="1431584"/>
                <a:ext cx="870393" cy="767453"/>
              </a:xfrm>
              <a:custGeom>
                <a:avLst/>
                <a:gdLst/>
                <a:ahLst/>
                <a:cxnLst/>
                <a:rect l="l" t="t" r="r" b="b"/>
                <a:pathLst>
                  <a:path w="12125" h="10691" extrusionOk="0">
                    <a:moveTo>
                      <a:pt x="4562" y="1"/>
                    </a:moveTo>
                    <a:cubicBezTo>
                      <a:pt x="3208" y="1"/>
                      <a:pt x="1899" y="508"/>
                      <a:pt x="1001" y="1630"/>
                    </a:cubicBezTo>
                    <a:cubicBezTo>
                      <a:pt x="57" y="2806"/>
                      <a:pt x="0" y="4500"/>
                      <a:pt x="326" y="5428"/>
                    </a:cubicBezTo>
                    <a:cubicBezTo>
                      <a:pt x="1092" y="7603"/>
                      <a:pt x="4055" y="10690"/>
                      <a:pt x="7001" y="10690"/>
                    </a:cubicBezTo>
                    <a:cubicBezTo>
                      <a:pt x="7964" y="10690"/>
                      <a:pt x="8925" y="10360"/>
                      <a:pt x="9808" y="9561"/>
                    </a:cubicBezTo>
                    <a:cubicBezTo>
                      <a:pt x="12124" y="7459"/>
                      <a:pt x="11001" y="3859"/>
                      <a:pt x="8646" y="1637"/>
                    </a:cubicBezTo>
                    <a:cubicBezTo>
                      <a:pt x="7537" y="591"/>
                      <a:pt x="6023" y="1"/>
                      <a:pt x="4562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730;p54">
                <a:extLst>
                  <a:ext uri="{FF2B5EF4-FFF2-40B4-BE49-F238E27FC236}">
                    <a16:creationId xmlns:a16="http://schemas.microsoft.com/office/drawing/2014/main" id="{58113FF1-AC32-5E52-7663-03ECA5483D1F}"/>
                  </a:ext>
                </a:extLst>
              </p:cNvPr>
              <p:cNvSpPr/>
              <p:nvPr/>
            </p:nvSpPr>
            <p:spPr>
              <a:xfrm>
                <a:off x="5394119" y="2767001"/>
                <a:ext cx="796383" cy="714620"/>
              </a:xfrm>
              <a:custGeom>
                <a:avLst/>
                <a:gdLst/>
                <a:ahLst/>
                <a:cxnLst/>
                <a:rect l="l" t="t" r="r" b="b"/>
                <a:pathLst>
                  <a:path w="11094" h="9955" extrusionOk="0">
                    <a:moveTo>
                      <a:pt x="7775" y="1"/>
                    </a:moveTo>
                    <a:cubicBezTo>
                      <a:pt x="7177" y="1"/>
                      <a:pt x="6526" y="194"/>
                      <a:pt x="6067" y="408"/>
                    </a:cubicBezTo>
                    <a:cubicBezTo>
                      <a:pt x="3673" y="1528"/>
                      <a:pt x="1" y="5895"/>
                      <a:pt x="2890" y="8909"/>
                    </a:cubicBezTo>
                    <a:cubicBezTo>
                      <a:pt x="3600" y="9651"/>
                      <a:pt x="4337" y="9954"/>
                      <a:pt x="5066" y="9954"/>
                    </a:cubicBezTo>
                    <a:cubicBezTo>
                      <a:pt x="6731" y="9954"/>
                      <a:pt x="8358" y="8373"/>
                      <a:pt x="9545" y="6833"/>
                    </a:cubicBezTo>
                    <a:cubicBezTo>
                      <a:pt x="11093" y="4825"/>
                      <a:pt x="10796" y="1936"/>
                      <a:pt x="8841" y="321"/>
                    </a:cubicBezTo>
                    <a:cubicBezTo>
                      <a:pt x="8561" y="89"/>
                      <a:pt x="8180" y="1"/>
                      <a:pt x="7775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731;p54">
                <a:extLst>
                  <a:ext uri="{FF2B5EF4-FFF2-40B4-BE49-F238E27FC236}">
                    <a16:creationId xmlns:a16="http://schemas.microsoft.com/office/drawing/2014/main" id="{E8F03FF9-6A28-03C5-8B04-FAE288591167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732;p54">
                <a:extLst>
                  <a:ext uri="{FF2B5EF4-FFF2-40B4-BE49-F238E27FC236}">
                    <a16:creationId xmlns:a16="http://schemas.microsoft.com/office/drawing/2014/main" id="{67266665-323A-2C5B-305D-7F8FB1C202AB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733;p54">
                <a:extLst>
                  <a:ext uri="{FF2B5EF4-FFF2-40B4-BE49-F238E27FC236}">
                    <a16:creationId xmlns:a16="http://schemas.microsoft.com/office/drawing/2014/main" id="{85ABC8D9-A398-E86A-EB86-517CA8114F64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734;p54">
                <a:extLst>
                  <a:ext uri="{FF2B5EF4-FFF2-40B4-BE49-F238E27FC236}">
                    <a16:creationId xmlns:a16="http://schemas.microsoft.com/office/drawing/2014/main" id="{5EFBC714-E092-755B-A670-4196FE22B0B8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735;p54">
                <a:extLst>
                  <a:ext uri="{FF2B5EF4-FFF2-40B4-BE49-F238E27FC236}">
                    <a16:creationId xmlns:a16="http://schemas.microsoft.com/office/drawing/2014/main" id="{902CB3D5-0D36-FDBD-29CB-CA6E3DCCF7D8}"/>
                  </a:ext>
                </a:extLst>
              </p:cNvPr>
              <p:cNvSpPr/>
              <p:nvPr/>
            </p:nvSpPr>
            <p:spPr>
              <a:xfrm>
                <a:off x="5021483" y="2448132"/>
                <a:ext cx="534080" cy="1351783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8831" extrusionOk="0">
                    <a:moveTo>
                      <a:pt x="3754" y="3904"/>
                    </a:moveTo>
                    <a:cubicBezTo>
                      <a:pt x="3834" y="3916"/>
                      <a:pt x="3916" y="3925"/>
                      <a:pt x="3998" y="3933"/>
                    </a:cubicBezTo>
                    <a:lnTo>
                      <a:pt x="3998" y="11199"/>
                    </a:lnTo>
                    <a:cubicBezTo>
                      <a:pt x="3992" y="11187"/>
                      <a:pt x="3986" y="11178"/>
                      <a:pt x="3981" y="11168"/>
                    </a:cubicBezTo>
                    <a:cubicBezTo>
                      <a:pt x="3923" y="11075"/>
                      <a:pt x="3866" y="10983"/>
                      <a:pt x="3809" y="10893"/>
                    </a:cubicBezTo>
                    <a:cubicBezTo>
                      <a:pt x="3491" y="10400"/>
                      <a:pt x="3145" y="9940"/>
                      <a:pt x="2787" y="9587"/>
                    </a:cubicBezTo>
                    <a:lnTo>
                      <a:pt x="3754" y="3904"/>
                    </a:lnTo>
                    <a:close/>
                    <a:moveTo>
                      <a:pt x="1692" y="1"/>
                    </a:moveTo>
                    <a:cubicBezTo>
                      <a:pt x="1692" y="1"/>
                      <a:pt x="1126" y="1633"/>
                      <a:pt x="1046" y="2575"/>
                    </a:cubicBezTo>
                    <a:cubicBezTo>
                      <a:pt x="1046" y="2575"/>
                      <a:pt x="1006" y="2762"/>
                      <a:pt x="943" y="3083"/>
                    </a:cubicBezTo>
                    <a:lnTo>
                      <a:pt x="918" y="3207"/>
                    </a:lnTo>
                    <a:cubicBezTo>
                      <a:pt x="636" y="4663"/>
                      <a:pt x="1" y="8310"/>
                      <a:pt x="285" y="10424"/>
                    </a:cubicBezTo>
                    <a:cubicBezTo>
                      <a:pt x="285" y="10432"/>
                      <a:pt x="287" y="10440"/>
                      <a:pt x="287" y="10449"/>
                    </a:cubicBezTo>
                    <a:cubicBezTo>
                      <a:pt x="287" y="10449"/>
                      <a:pt x="308" y="10487"/>
                      <a:pt x="348" y="10560"/>
                    </a:cubicBezTo>
                    <a:cubicBezTo>
                      <a:pt x="613" y="11048"/>
                      <a:pt x="1721" y="13050"/>
                      <a:pt x="3123" y="15016"/>
                    </a:cubicBezTo>
                    <a:cubicBezTo>
                      <a:pt x="3191" y="15113"/>
                      <a:pt x="3262" y="15211"/>
                      <a:pt x="3332" y="15308"/>
                    </a:cubicBezTo>
                    <a:cubicBezTo>
                      <a:pt x="3550" y="15605"/>
                      <a:pt x="3771" y="15899"/>
                      <a:pt x="3998" y="16183"/>
                    </a:cubicBezTo>
                    <a:lnTo>
                      <a:pt x="3998" y="18586"/>
                    </a:lnTo>
                    <a:lnTo>
                      <a:pt x="4015" y="18830"/>
                    </a:lnTo>
                    <a:lnTo>
                      <a:pt x="5727" y="18830"/>
                    </a:lnTo>
                    <a:cubicBezTo>
                      <a:pt x="5746" y="18720"/>
                      <a:pt x="5787" y="18538"/>
                      <a:pt x="5842" y="18306"/>
                    </a:cubicBezTo>
                    <a:cubicBezTo>
                      <a:pt x="5853" y="18256"/>
                      <a:pt x="5865" y="18203"/>
                      <a:pt x="5878" y="18147"/>
                    </a:cubicBezTo>
                    <a:cubicBezTo>
                      <a:pt x="5895" y="18077"/>
                      <a:pt x="5912" y="18003"/>
                      <a:pt x="5931" y="17926"/>
                    </a:cubicBezTo>
                    <a:cubicBezTo>
                      <a:pt x="5975" y="17949"/>
                      <a:pt x="6021" y="17974"/>
                      <a:pt x="6067" y="17999"/>
                    </a:cubicBezTo>
                    <a:cubicBezTo>
                      <a:pt x="6067" y="17999"/>
                      <a:pt x="6742" y="17291"/>
                      <a:pt x="7057" y="16605"/>
                    </a:cubicBezTo>
                    <a:cubicBezTo>
                      <a:pt x="7057" y="16605"/>
                      <a:pt x="6969" y="16462"/>
                      <a:pt x="6828" y="16229"/>
                    </a:cubicBezTo>
                    <a:cubicBezTo>
                      <a:pt x="6799" y="16183"/>
                      <a:pt x="6771" y="16136"/>
                      <a:pt x="6738" y="16082"/>
                    </a:cubicBezTo>
                    <a:cubicBezTo>
                      <a:pt x="6643" y="15926"/>
                      <a:pt x="6530" y="15741"/>
                      <a:pt x="6410" y="15541"/>
                    </a:cubicBezTo>
                    <a:cubicBezTo>
                      <a:pt x="6481" y="15091"/>
                      <a:pt x="6526" y="14639"/>
                      <a:pt x="6551" y="14187"/>
                    </a:cubicBezTo>
                    <a:cubicBezTo>
                      <a:pt x="6647" y="12184"/>
                      <a:pt x="6622" y="9589"/>
                      <a:pt x="6622" y="9589"/>
                    </a:cubicBezTo>
                    <a:cubicBezTo>
                      <a:pt x="6816" y="8100"/>
                      <a:pt x="7123" y="4877"/>
                      <a:pt x="7276" y="3228"/>
                    </a:cubicBezTo>
                    <a:cubicBezTo>
                      <a:pt x="7280" y="3187"/>
                      <a:pt x="7283" y="3149"/>
                      <a:pt x="7287" y="3111"/>
                    </a:cubicBezTo>
                    <a:cubicBezTo>
                      <a:pt x="7289" y="3075"/>
                      <a:pt x="7293" y="3043"/>
                      <a:pt x="7297" y="3010"/>
                    </a:cubicBezTo>
                    <a:cubicBezTo>
                      <a:pt x="7440" y="2181"/>
                      <a:pt x="7335" y="1181"/>
                      <a:pt x="7335" y="1181"/>
                    </a:cubicBezTo>
                    <a:lnTo>
                      <a:pt x="1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736;p54">
                <a:extLst>
                  <a:ext uri="{FF2B5EF4-FFF2-40B4-BE49-F238E27FC236}">
                    <a16:creationId xmlns:a16="http://schemas.microsoft.com/office/drawing/2014/main" id="{F3254116-9007-AB6C-CBA9-429EA7AA1957}"/>
                  </a:ext>
                </a:extLst>
              </p:cNvPr>
              <p:cNvSpPr/>
              <p:nvPr/>
            </p:nvSpPr>
            <p:spPr>
              <a:xfrm>
                <a:off x="5317165" y="3789435"/>
                <a:ext cx="95905" cy="68196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50" extrusionOk="0">
                    <a:moveTo>
                      <a:pt x="1" y="0"/>
                    </a:moveTo>
                    <a:lnTo>
                      <a:pt x="68" y="950"/>
                    </a:lnTo>
                    <a:lnTo>
                      <a:pt x="1221" y="950"/>
                    </a:lnTo>
                    <a:lnTo>
                      <a:pt x="1336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737;p54">
                <a:extLst>
                  <a:ext uri="{FF2B5EF4-FFF2-40B4-BE49-F238E27FC236}">
                    <a16:creationId xmlns:a16="http://schemas.microsoft.com/office/drawing/2014/main" id="{F425190F-9C7F-6E79-C6F2-45B985664318}"/>
                  </a:ext>
                </a:extLst>
              </p:cNvPr>
              <p:cNvSpPr/>
              <p:nvPr/>
            </p:nvSpPr>
            <p:spPr>
              <a:xfrm>
                <a:off x="5308408" y="3750671"/>
                <a:ext cx="135099" cy="11557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61" extrusionOk="0">
                    <a:moveTo>
                      <a:pt x="1" y="1"/>
                    </a:moveTo>
                    <a:lnTo>
                      <a:pt x="1" y="161"/>
                    </a:lnTo>
                    <a:lnTo>
                      <a:pt x="1845" y="161"/>
                    </a:lnTo>
                    <a:cubicBezTo>
                      <a:pt x="1856" y="109"/>
                      <a:pt x="1868" y="56"/>
                      <a:pt x="1881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738;p54">
                <a:extLst>
                  <a:ext uri="{FF2B5EF4-FFF2-40B4-BE49-F238E27FC236}">
                    <a16:creationId xmlns:a16="http://schemas.microsoft.com/office/drawing/2014/main" id="{952C6C57-5B8C-46ED-97EC-83A03BF82005}"/>
                  </a:ext>
                </a:extLst>
              </p:cNvPr>
              <p:cNvSpPr/>
              <p:nvPr/>
            </p:nvSpPr>
            <p:spPr>
              <a:xfrm>
                <a:off x="5308408" y="3161388"/>
                <a:ext cx="107821" cy="1536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14" extrusionOk="0">
                    <a:moveTo>
                      <a:pt x="1" y="0"/>
                    </a:moveTo>
                    <a:lnTo>
                      <a:pt x="1" y="147"/>
                    </a:lnTo>
                    <a:cubicBezTo>
                      <a:pt x="201" y="197"/>
                      <a:pt x="430" y="214"/>
                      <a:pt x="645" y="214"/>
                    </a:cubicBezTo>
                    <a:cubicBezTo>
                      <a:pt x="903" y="214"/>
                      <a:pt x="1160" y="193"/>
                      <a:pt x="1414" y="155"/>
                    </a:cubicBezTo>
                    <a:cubicBezTo>
                      <a:pt x="1502" y="138"/>
                      <a:pt x="1487" y="12"/>
                      <a:pt x="1405" y="12"/>
                    </a:cubicBezTo>
                    <a:cubicBezTo>
                      <a:pt x="1400" y="12"/>
                      <a:pt x="1395" y="13"/>
                      <a:pt x="1389" y="13"/>
                    </a:cubicBezTo>
                    <a:cubicBezTo>
                      <a:pt x="1384" y="15"/>
                      <a:pt x="1035" y="71"/>
                      <a:pt x="642" y="71"/>
                    </a:cubicBezTo>
                    <a:cubicBezTo>
                      <a:pt x="425" y="71"/>
                      <a:pt x="194" y="54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739;p54">
                <a:extLst>
                  <a:ext uri="{FF2B5EF4-FFF2-40B4-BE49-F238E27FC236}">
                    <a16:creationId xmlns:a16="http://schemas.microsoft.com/office/drawing/2014/main" id="{7F99E21E-E021-B207-3336-A1916FEE04B1}"/>
                  </a:ext>
                </a:extLst>
              </p:cNvPr>
              <p:cNvSpPr/>
              <p:nvPr/>
            </p:nvSpPr>
            <p:spPr>
              <a:xfrm>
                <a:off x="5420105" y="2718833"/>
                <a:ext cx="92746" cy="104339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4535" extrusionOk="0">
                    <a:moveTo>
                      <a:pt x="1231" y="0"/>
                    </a:moveTo>
                    <a:cubicBezTo>
                      <a:pt x="1204" y="0"/>
                      <a:pt x="1176" y="18"/>
                      <a:pt x="1174" y="55"/>
                    </a:cubicBezTo>
                    <a:cubicBezTo>
                      <a:pt x="1172" y="99"/>
                      <a:pt x="861" y="4540"/>
                      <a:pt x="708" y="5826"/>
                    </a:cubicBezTo>
                    <a:lnTo>
                      <a:pt x="708" y="5835"/>
                    </a:lnTo>
                    <a:cubicBezTo>
                      <a:pt x="710" y="5873"/>
                      <a:pt x="809" y="9720"/>
                      <a:pt x="607" y="11087"/>
                    </a:cubicBezTo>
                    <a:cubicBezTo>
                      <a:pt x="462" y="12067"/>
                      <a:pt x="182" y="13581"/>
                      <a:pt x="31" y="14376"/>
                    </a:cubicBezTo>
                    <a:cubicBezTo>
                      <a:pt x="22" y="14432"/>
                      <a:pt x="10" y="14485"/>
                      <a:pt x="1" y="14535"/>
                    </a:cubicBezTo>
                    <a:lnTo>
                      <a:pt x="119" y="14535"/>
                    </a:lnTo>
                    <a:lnTo>
                      <a:pt x="150" y="14375"/>
                    </a:lnTo>
                    <a:cubicBezTo>
                      <a:pt x="300" y="13574"/>
                      <a:pt x="579" y="12077"/>
                      <a:pt x="722" y="11104"/>
                    </a:cubicBezTo>
                    <a:cubicBezTo>
                      <a:pt x="922" y="9746"/>
                      <a:pt x="829" y="5982"/>
                      <a:pt x="825" y="5835"/>
                    </a:cubicBezTo>
                    <a:cubicBezTo>
                      <a:pt x="977" y="4542"/>
                      <a:pt x="1286" y="107"/>
                      <a:pt x="1290" y="63"/>
                    </a:cubicBezTo>
                    <a:cubicBezTo>
                      <a:pt x="1292" y="22"/>
                      <a:pt x="1261" y="0"/>
                      <a:pt x="123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740;p54">
                <a:extLst>
                  <a:ext uri="{FF2B5EF4-FFF2-40B4-BE49-F238E27FC236}">
                    <a16:creationId xmlns:a16="http://schemas.microsoft.com/office/drawing/2014/main" id="{A4E01F0D-E893-1C90-3586-257059D7D152}"/>
                  </a:ext>
                </a:extLst>
              </p:cNvPr>
              <p:cNvSpPr/>
              <p:nvPr/>
            </p:nvSpPr>
            <p:spPr>
              <a:xfrm>
                <a:off x="5290246" y="3824466"/>
                <a:ext cx="188579" cy="163526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2278" extrusionOk="0">
                    <a:moveTo>
                      <a:pt x="1017" y="0"/>
                    </a:moveTo>
                    <a:cubicBezTo>
                      <a:pt x="399" y="0"/>
                      <a:pt x="345" y="300"/>
                      <a:pt x="277" y="456"/>
                    </a:cubicBezTo>
                    <a:cubicBezTo>
                      <a:pt x="235" y="576"/>
                      <a:pt x="200" y="698"/>
                      <a:pt x="174" y="822"/>
                    </a:cubicBezTo>
                    <a:cubicBezTo>
                      <a:pt x="158" y="887"/>
                      <a:pt x="143" y="958"/>
                      <a:pt x="128" y="1028"/>
                    </a:cubicBezTo>
                    <a:cubicBezTo>
                      <a:pt x="90" y="1207"/>
                      <a:pt x="54" y="1394"/>
                      <a:pt x="31" y="1543"/>
                    </a:cubicBezTo>
                    <a:cubicBezTo>
                      <a:pt x="8" y="1694"/>
                      <a:pt x="0" y="1846"/>
                      <a:pt x="4" y="1999"/>
                    </a:cubicBezTo>
                    <a:lnTo>
                      <a:pt x="4" y="2029"/>
                    </a:lnTo>
                    <a:cubicBezTo>
                      <a:pt x="4" y="2075"/>
                      <a:pt x="6" y="2115"/>
                      <a:pt x="8" y="2151"/>
                    </a:cubicBezTo>
                    <a:cubicBezTo>
                      <a:pt x="14" y="2230"/>
                      <a:pt x="19" y="2277"/>
                      <a:pt x="19" y="2277"/>
                    </a:cubicBezTo>
                    <a:lnTo>
                      <a:pt x="2617" y="2277"/>
                    </a:lnTo>
                    <a:cubicBezTo>
                      <a:pt x="2626" y="2195"/>
                      <a:pt x="2626" y="2111"/>
                      <a:pt x="2620" y="2029"/>
                    </a:cubicBezTo>
                    <a:cubicBezTo>
                      <a:pt x="2603" y="1764"/>
                      <a:pt x="2515" y="1345"/>
                      <a:pt x="2157" y="1070"/>
                    </a:cubicBezTo>
                    <a:cubicBezTo>
                      <a:pt x="1665" y="691"/>
                      <a:pt x="1854" y="771"/>
                      <a:pt x="1755" y="597"/>
                    </a:cubicBezTo>
                    <a:cubicBezTo>
                      <a:pt x="1743" y="578"/>
                      <a:pt x="1654" y="285"/>
                      <a:pt x="1644" y="265"/>
                    </a:cubicBezTo>
                    <a:cubicBezTo>
                      <a:pt x="1560" y="86"/>
                      <a:pt x="1482" y="0"/>
                      <a:pt x="1017" y="0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741;p54">
                <a:extLst>
                  <a:ext uri="{FF2B5EF4-FFF2-40B4-BE49-F238E27FC236}">
                    <a16:creationId xmlns:a16="http://schemas.microsoft.com/office/drawing/2014/main" id="{1650F6D2-4EF1-277F-6753-3DE123A156EC}"/>
                  </a:ext>
                </a:extLst>
              </p:cNvPr>
              <p:cNvSpPr/>
              <p:nvPr/>
            </p:nvSpPr>
            <p:spPr>
              <a:xfrm>
                <a:off x="5290533" y="3883330"/>
                <a:ext cx="31226" cy="9561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32" extrusionOk="0">
                    <a:moveTo>
                      <a:pt x="177" y="0"/>
                    </a:moveTo>
                    <a:lnTo>
                      <a:pt x="172" y="2"/>
                    </a:lnTo>
                    <a:cubicBezTo>
                      <a:pt x="156" y="67"/>
                      <a:pt x="141" y="138"/>
                      <a:pt x="126" y="208"/>
                    </a:cubicBezTo>
                    <a:cubicBezTo>
                      <a:pt x="185" y="387"/>
                      <a:pt x="252" y="685"/>
                      <a:pt x="158" y="940"/>
                    </a:cubicBezTo>
                    <a:cubicBezTo>
                      <a:pt x="126" y="1032"/>
                      <a:pt x="71" y="1112"/>
                      <a:pt x="0" y="1179"/>
                    </a:cubicBezTo>
                    <a:lnTo>
                      <a:pt x="0" y="1209"/>
                    </a:lnTo>
                    <a:cubicBezTo>
                      <a:pt x="0" y="1255"/>
                      <a:pt x="2" y="1295"/>
                      <a:pt x="4" y="1331"/>
                    </a:cubicBezTo>
                    <a:cubicBezTo>
                      <a:pt x="128" y="1246"/>
                      <a:pt x="223" y="1124"/>
                      <a:pt x="275" y="982"/>
                    </a:cubicBezTo>
                    <a:cubicBezTo>
                      <a:pt x="435" y="546"/>
                      <a:pt x="189" y="21"/>
                      <a:pt x="177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742;p54">
                <a:extLst>
                  <a:ext uri="{FF2B5EF4-FFF2-40B4-BE49-F238E27FC236}">
                    <a16:creationId xmlns:a16="http://schemas.microsoft.com/office/drawing/2014/main" id="{21C81317-2A17-730A-83F7-9C452A18ED62}"/>
                  </a:ext>
                </a:extLst>
              </p:cNvPr>
              <p:cNvSpPr/>
              <p:nvPr/>
            </p:nvSpPr>
            <p:spPr>
              <a:xfrm>
                <a:off x="5290533" y="3970118"/>
                <a:ext cx="188364" cy="17874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49" extrusionOk="0">
                    <a:moveTo>
                      <a:pt x="0" y="0"/>
                    </a:moveTo>
                    <a:cubicBezTo>
                      <a:pt x="4" y="147"/>
                      <a:pt x="15" y="248"/>
                      <a:pt x="15" y="248"/>
                    </a:cubicBezTo>
                    <a:lnTo>
                      <a:pt x="2614" y="248"/>
                    </a:lnTo>
                    <a:cubicBezTo>
                      <a:pt x="2622" y="166"/>
                      <a:pt x="2624" y="82"/>
                      <a:pt x="2616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743;p54">
                <a:extLst>
                  <a:ext uri="{FF2B5EF4-FFF2-40B4-BE49-F238E27FC236}">
                    <a16:creationId xmlns:a16="http://schemas.microsoft.com/office/drawing/2014/main" id="{75BAF1BD-7060-0F28-6F32-6FBBC3F9AD11}"/>
                  </a:ext>
                </a:extLst>
              </p:cNvPr>
              <p:cNvSpPr/>
              <p:nvPr/>
            </p:nvSpPr>
            <p:spPr>
              <a:xfrm>
                <a:off x="5349684" y="3868614"/>
                <a:ext cx="61161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94" extrusionOk="0">
                    <a:moveTo>
                      <a:pt x="451" y="0"/>
                    </a:moveTo>
                    <a:cubicBezTo>
                      <a:pt x="328" y="0"/>
                      <a:pt x="205" y="16"/>
                      <a:pt x="86" y="47"/>
                    </a:cubicBezTo>
                    <a:cubicBezTo>
                      <a:pt x="0" y="68"/>
                      <a:pt x="17" y="192"/>
                      <a:pt x="103" y="192"/>
                    </a:cubicBezTo>
                    <a:cubicBezTo>
                      <a:pt x="103" y="192"/>
                      <a:pt x="104" y="192"/>
                      <a:pt x="105" y="192"/>
                    </a:cubicBezTo>
                    <a:lnTo>
                      <a:pt x="105" y="194"/>
                    </a:lnTo>
                    <a:cubicBezTo>
                      <a:pt x="110" y="194"/>
                      <a:pt x="116" y="192"/>
                      <a:pt x="124" y="190"/>
                    </a:cubicBezTo>
                    <a:cubicBezTo>
                      <a:pt x="230" y="162"/>
                      <a:pt x="339" y="148"/>
                      <a:pt x="448" y="148"/>
                    </a:cubicBezTo>
                    <a:cubicBezTo>
                      <a:pt x="540" y="148"/>
                      <a:pt x="633" y="158"/>
                      <a:pt x="724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2" y="60"/>
                      <a:pt x="765" y="36"/>
                    </a:cubicBezTo>
                    <a:cubicBezTo>
                      <a:pt x="662" y="12"/>
                      <a:pt x="557" y="0"/>
                      <a:pt x="4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744;p54">
                <a:extLst>
                  <a:ext uri="{FF2B5EF4-FFF2-40B4-BE49-F238E27FC236}">
                    <a16:creationId xmlns:a16="http://schemas.microsoft.com/office/drawing/2014/main" id="{91E37874-45F0-3450-7EEE-F70A9DCF4DE8}"/>
                  </a:ext>
                </a:extLst>
              </p:cNvPr>
              <p:cNvSpPr/>
              <p:nvPr/>
            </p:nvSpPr>
            <p:spPr>
              <a:xfrm>
                <a:off x="5346095" y="3848586"/>
                <a:ext cx="61089" cy="1399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5" extrusionOk="0">
                    <a:moveTo>
                      <a:pt x="446" y="0"/>
                    </a:moveTo>
                    <a:cubicBezTo>
                      <a:pt x="324" y="0"/>
                      <a:pt x="202" y="16"/>
                      <a:pt x="84" y="48"/>
                    </a:cubicBezTo>
                    <a:cubicBezTo>
                      <a:pt x="0" y="69"/>
                      <a:pt x="15" y="193"/>
                      <a:pt x="101" y="193"/>
                    </a:cubicBezTo>
                    <a:lnTo>
                      <a:pt x="101" y="195"/>
                    </a:lnTo>
                    <a:cubicBezTo>
                      <a:pt x="109" y="195"/>
                      <a:pt x="115" y="193"/>
                      <a:pt x="120" y="191"/>
                    </a:cubicBezTo>
                    <a:cubicBezTo>
                      <a:pt x="226" y="163"/>
                      <a:pt x="336" y="149"/>
                      <a:pt x="445" y="149"/>
                    </a:cubicBezTo>
                    <a:cubicBezTo>
                      <a:pt x="538" y="149"/>
                      <a:pt x="632" y="159"/>
                      <a:pt x="723" y="179"/>
                    </a:cubicBezTo>
                    <a:cubicBezTo>
                      <a:pt x="731" y="182"/>
                      <a:pt x="739" y="183"/>
                      <a:pt x="746" y="183"/>
                    </a:cubicBezTo>
                    <a:cubicBezTo>
                      <a:pt x="824" y="183"/>
                      <a:pt x="850" y="61"/>
                      <a:pt x="763" y="36"/>
                    </a:cubicBezTo>
                    <a:cubicBezTo>
                      <a:pt x="658" y="12"/>
                      <a:pt x="552" y="0"/>
                      <a:pt x="4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745;p54">
                <a:extLst>
                  <a:ext uri="{FF2B5EF4-FFF2-40B4-BE49-F238E27FC236}">
                    <a16:creationId xmlns:a16="http://schemas.microsoft.com/office/drawing/2014/main" id="{429C5956-C9C4-F8DF-0F4E-1C2645C0BF69}"/>
                  </a:ext>
                </a:extLst>
              </p:cNvPr>
              <p:cNvSpPr/>
              <p:nvPr/>
            </p:nvSpPr>
            <p:spPr>
              <a:xfrm>
                <a:off x="5357724" y="3885411"/>
                <a:ext cx="61089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3" extrusionOk="0">
                    <a:moveTo>
                      <a:pt x="447" y="0"/>
                    </a:moveTo>
                    <a:cubicBezTo>
                      <a:pt x="325" y="0"/>
                      <a:pt x="203" y="16"/>
                      <a:pt x="84" y="48"/>
                    </a:cubicBezTo>
                    <a:cubicBezTo>
                      <a:pt x="0" y="69"/>
                      <a:pt x="17" y="193"/>
                      <a:pt x="103" y="193"/>
                    </a:cubicBezTo>
                    <a:cubicBezTo>
                      <a:pt x="109" y="193"/>
                      <a:pt x="117" y="193"/>
                      <a:pt x="122" y="191"/>
                    </a:cubicBezTo>
                    <a:cubicBezTo>
                      <a:pt x="228" y="163"/>
                      <a:pt x="337" y="149"/>
                      <a:pt x="447" y="149"/>
                    </a:cubicBezTo>
                    <a:cubicBezTo>
                      <a:pt x="540" y="149"/>
                      <a:pt x="633" y="159"/>
                      <a:pt x="725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1" y="59"/>
                      <a:pt x="763" y="36"/>
                    </a:cubicBezTo>
                    <a:cubicBezTo>
                      <a:pt x="659" y="12"/>
                      <a:pt x="553" y="0"/>
                      <a:pt x="4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746;p54">
                <a:extLst>
                  <a:ext uri="{FF2B5EF4-FFF2-40B4-BE49-F238E27FC236}">
                    <a16:creationId xmlns:a16="http://schemas.microsoft.com/office/drawing/2014/main" id="{FBA54B7D-479F-9932-B4D2-2D9AF755FF5E}"/>
                  </a:ext>
                </a:extLst>
              </p:cNvPr>
              <p:cNvSpPr/>
              <p:nvPr/>
            </p:nvSpPr>
            <p:spPr>
              <a:xfrm>
                <a:off x="5367128" y="3904506"/>
                <a:ext cx="61089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4" extrusionOk="0">
                    <a:moveTo>
                      <a:pt x="447" y="1"/>
                    </a:moveTo>
                    <a:cubicBezTo>
                      <a:pt x="325" y="1"/>
                      <a:pt x="203" y="16"/>
                      <a:pt x="85" y="47"/>
                    </a:cubicBezTo>
                    <a:cubicBezTo>
                      <a:pt x="1" y="70"/>
                      <a:pt x="16" y="192"/>
                      <a:pt x="102" y="192"/>
                    </a:cubicBezTo>
                    <a:lnTo>
                      <a:pt x="104" y="194"/>
                    </a:lnTo>
                    <a:cubicBezTo>
                      <a:pt x="110" y="194"/>
                      <a:pt x="115" y="192"/>
                      <a:pt x="121" y="192"/>
                    </a:cubicBezTo>
                    <a:cubicBezTo>
                      <a:pt x="229" y="164"/>
                      <a:pt x="340" y="150"/>
                      <a:pt x="450" y="150"/>
                    </a:cubicBezTo>
                    <a:cubicBezTo>
                      <a:pt x="542" y="150"/>
                      <a:pt x="634" y="159"/>
                      <a:pt x="724" y="178"/>
                    </a:cubicBezTo>
                    <a:cubicBezTo>
                      <a:pt x="732" y="181"/>
                      <a:pt x="739" y="182"/>
                      <a:pt x="747" y="182"/>
                    </a:cubicBezTo>
                    <a:cubicBezTo>
                      <a:pt x="825" y="182"/>
                      <a:pt x="851" y="60"/>
                      <a:pt x="764" y="35"/>
                    </a:cubicBezTo>
                    <a:cubicBezTo>
                      <a:pt x="659" y="12"/>
                      <a:pt x="553" y="1"/>
                      <a:pt x="4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747;p54">
                <a:extLst>
                  <a:ext uri="{FF2B5EF4-FFF2-40B4-BE49-F238E27FC236}">
                    <a16:creationId xmlns:a16="http://schemas.microsoft.com/office/drawing/2014/main" id="{89CD4BA2-797F-9109-A4A8-043F1D358527}"/>
                  </a:ext>
                </a:extLst>
              </p:cNvPr>
              <p:cNvSpPr/>
              <p:nvPr/>
            </p:nvSpPr>
            <p:spPr>
              <a:xfrm>
                <a:off x="5424843" y="2551646"/>
                <a:ext cx="119809" cy="128064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784" extrusionOk="0">
                    <a:moveTo>
                      <a:pt x="66" y="0"/>
                    </a:moveTo>
                    <a:cubicBezTo>
                      <a:pt x="34" y="0"/>
                      <a:pt x="1" y="25"/>
                      <a:pt x="7" y="67"/>
                    </a:cubicBezTo>
                    <a:cubicBezTo>
                      <a:pt x="70" y="363"/>
                      <a:pt x="179" y="649"/>
                      <a:pt x="326" y="914"/>
                    </a:cubicBezTo>
                    <a:cubicBezTo>
                      <a:pt x="465" y="1156"/>
                      <a:pt x="658" y="1400"/>
                      <a:pt x="921" y="1570"/>
                    </a:cubicBezTo>
                    <a:cubicBezTo>
                      <a:pt x="1137" y="1709"/>
                      <a:pt x="1389" y="1784"/>
                      <a:pt x="1647" y="1784"/>
                    </a:cubicBezTo>
                    <a:cubicBezTo>
                      <a:pt x="1650" y="1784"/>
                      <a:pt x="1654" y="1784"/>
                      <a:pt x="1657" y="1784"/>
                    </a:cubicBezTo>
                    <a:cubicBezTo>
                      <a:pt x="1661" y="1744"/>
                      <a:pt x="1664" y="1705"/>
                      <a:pt x="1668" y="1669"/>
                    </a:cubicBezTo>
                    <a:lnTo>
                      <a:pt x="1668" y="1669"/>
                    </a:lnTo>
                    <a:cubicBezTo>
                      <a:pt x="1665" y="1669"/>
                      <a:pt x="1662" y="1669"/>
                      <a:pt x="1658" y="1669"/>
                    </a:cubicBezTo>
                    <a:cubicBezTo>
                      <a:pt x="1418" y="1669"/>
                      <a:pt x="1185" y="1601"/>
                      <a:pt x="982" y="1473"/>
                    </a:cubicBezTo>
                    <a:cubicBezTo>
                      <a:pt x="747" y="1322"/>
                      <a:pt x="572" y="1103"/>
                      <a:pt x="442" y="880"/>
                    </a:cubicBezTo>
                    <a:cubicBezTo>
                      <a:pt x="293" y="620"/>
                      <a:pt x="185" y="338"/>
                      <a:pt x="122" y="46"/>
                    </a:cubicBezTo>
                    <a:cubicBezTo>
                      <a:pt x="115" y="14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748;p54">
                <a:extLst>
                  <a:ext uri="{FF2B5EF4-FFF2-40B4-BE49-F238E27FC236}">
                    <a16:creationId xmlns:a16="http://schemas.microsoft.com/office/drawing/2014/main" id="{71044509-BD63-98DA-D24F-163637B351FA}"/>
                  </a:ext>
                </a:extLst>
              </p:cNvPr>
              <p:cNvSpPr/>
              <p:nvPr/>
            </p:nvSpPr>
            <p:spPr>
              <a:xfrm>
                <a:off x="5380408" y="2433631"/>
                <a:ext cx="182047" cy="28699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998" extrusionOk="0">
                    <a:moveTo>
                      <a:pt x="347" y="1"/>
                    </a:moveTo>
                    <a:cubicBezTo>
                      <a:pt x="312" y="1"/>
                      <a:pt x="277" y="23"/>
                      <a:pt x="272" y="69"/>
                    </a:cubicBezTo>
                    <a:cubicBezTo>
                      <a:pt x="260" y="188"/>
                      <a:pt x="1" y="2972"/>
                      <a:pt x="731" y="3775"/>
                    </a:cubicBezTo>
                    <a:cubicBezTo>
                      <a:pt x="867" y="3923"/>
                      <a:pt x="1029" y="3998"/>
                      <a:pt x="1212" y="3998"/>
                    </a:cubicBezTo>
                    <a:cubicBezTo>
                      <a:pt x="1238" y="3998"/>
                      <a:pt x="1265" y="3996"/>
                      <a:pt x="1294" y="3992"/>
                    </a:cubicBezTo>
                    <a:cubicBezTo>
                      <a:pt x="1542" y="3962"/>
                      <a:pt x="1816" y="3794"/>
                      <a:pt x="2028" y="3540"/>
                    </a:cubicBezTo>
                    <a:cubicBezTo>
                      <a:pt x="2236" y="3292"/>
                      <a:pt x="2491" y="2838"/>
                      <a:pt x="2531" y="2083"/>
                    </a:cubicBezTo>
                    <a:cubicBezTo>
                      <a:pt x="2535" y="2030"/>
                      <a:pt x="2495" y="2002"/>
                      <a:pt x="2455" y="2002"/>
                    </a:cubicBezTo>
                    <a:cubicBezTo>
                      <a:pt x="2418" y="2002"/>
                      <a:pt x="2381" y="2026"/>
                      <a:pt x="2379" y="2076"/>
                    </a:cubicBezTo>
                    <a:cubicBezTo>
                      <a:pt x="2316" y="3283"/>
                      <a:pt x="1645" y="3845"/>
                      <a:pt x="1212" y="3845"/>
                    </a:cubicBezTo>
                    <a:cubicBezTo>
                      <a:pt x="1071" y="3845"/>
                      <a:pt x="951" y="3788"/>
                      <a:pt x="844" y="3672"/>
                    </a:cubicBezTo>
                    <a:cubicBezTo>
                      <a:pt x="159" y="2920"/>
                      <a:pt x="420" y="111"/>
                      <a:pt x="422" y="83"/>
                    </a:cubicBezTo>
                    <a:cubicBezTo>
                      <a:pt x="427" y="30"/>
                      <a:pt x="38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749;p54">
                <a:extLst>
                  <a:ext uri="{FF2B5EF4-FFF2-40B4-BE49-F238E27FC236}">
                    <a16:creationId xmlns:a16="http://schemas.microsoft.com/office/drawing/2014/main" id="{0F58A767-D0C4-72B1-40B6-6680A01EB956}"/>
                  </a:ext>
                </a:extLst>
              </p:cNvPr>
              <p:cNvSpPr/>
              <p:nvPr/>
            </p:nvSpPr>
            <p:spPr>
              <a:xfrm>
                <a:off x="4110387" y="3035261"/>
                <a:ext cx="199778" cy="825527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500" extrusionOk="0">
                    <a:moveTo>
                      <a:pt x="0" y="1"/>
                    </a:moveTo>
                    <a:lnTo>
                      <a:pt x="31" y="256"/>
                    </a:lnTo>
                    <a:lnTo>
                      <a:pt x="101" y="867"/>
                    </a:lnTo>
                    <a:lnTo>
                      <a:pt x="578" y="3937"/>
                    </a:lnTo>
                    <a:cubicBezTo>
                      <a:pt x="323" y="4284"/>
                      <a:pt x="622" y="7325"/>
                      <a:pt x="742" y="8670"/>
                    </a:cubicBezTo>
                    <a:cubicBezTo>
                      <a:pt x="872" y="10115"/>
                      <a:pt x="1034" y="11444"/>
                      <a:pt x="1034" y="11444"/>
                    </a:cubicBezTo>
                    <a:lnTo>
                      <a:pt x="2163" y="11500"/>
                    </a:lnTo>
                    <a:lnTo>
                      <a:pt x="2435" y="8632"/>
                    </a:lnTo>
                    <a:lnTo>
                      <a:pt x="2783" y="3700"/>
                    </a:lnTo>
                    <a:cubicBezTo>
                      <a:pt x="2777" y="2514"/>
                      <a:pt x="2701" y="2224"/>
                      <a:pt x="2565" y="577"/>
                    </a:cubicBezTo>
                    <a:cubicBezTo>
                      <a:pt x="2556" y="470"/>
                      <a:pt x="2546" y="363"/>
                      <a:pt x="2538" y="256"/>
                    </a:cubicBezTo>
                    <a:cubicBezTo>
                      <a:pt x="2531" y="171"/>
                      <a:pt x="2523" y="87"/>
                      <a:pt x="251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750;p54">
                <a:extLst>
                  <a:ext uri="{FF2B5EF4-FFF2-40B4-BE49-F238E27FC236}">
                    <a16:creationId xmlns:a16="http://schemas.microsoft.com/office/drawing/2014/main" id="{54D0F968-33ED-8C7D-E372-9EDF8739C95F}"/>
                  </a:ext>
                </a:extLst>
              </p:cNvPr>
              <p:cNvSpPr/>
              <p:nvPr/>
            </p:nvSpPr>
            <p:spPr>
              <a:xfrm>
                <a:off x="3875722" y="3035261"/>
                <a:ext cx="182047" cy="829404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1554" extrusionOk="0">
                    <a:moveTo>
                      <a:pt x="1" y="1"/>
                    </a:moveTo>
                    <a:cubicBezTo>
                      <a:pt x="10" y="87"/>
                      <a:pt x="18" y="171"/>
                      <a:pt x="27" y="256"/>
                    </a:cubicBezTo>
                    <a:cubicBezTo>
                      <a:pt x="47" y="457"/>
                      <a:pt x="66" y="659"/>
                      <a:pt x="87" y="855"/>
                    </a:cubicBezTo>
                    <a:cubicBezTo>
                      <a:pt x="180" y="1776"/>
                      <a:pt x="273" y="2646"/>
                      <a:pt x="348" y="3225"/>
                    </a:cubicBezTo>
                    <a:cubicBezTo>
                      <a:pt x="348" y="3225"/>
                      <a:pt x="111" y="4648"/>
                      <a:pt x="483" y="7255"/>
                    </a:cubicBezTo>
                    <a:cubicBezTo>
                      <a:pt x="548" y="7699"/>
                      <a:pt x="636" y="8189"/>
                      <a:pt x="733" y="8676"/>
                    </a:cubicBezTo>
                    <a:cubicBezTo>
                      <a:pt x="985" y="9944"/>
                      <a:pt x="1294" y="11187"/>
                      <a:pt x="1351" y="11536"/>
                    </a:cubicBezTo>
                    <a:lnTo>
                      <a:pt x="2371" y="11553"/>
                    </a:lnTo>
                    <a:lnTo>
                      <a:pt x="2463" y="10952"/>
                    </a:lnTo>
                    <a:lnTo>
                      <a:pt x="2478" y="8634"/>
                    </a:lnTo>
                    <a:lnTo>
                      <a:pt x="2531" y="569"/>
                    </a:lnTo>
                    <a:lnTo>
                      <a:pt x="2533" y="25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751;p54">
                <a:extLst>
                  <a:ext uri="{FF2B5EF4-FFF2-40B4-BE49-F238E27FC236}">
                    <a16:creationId xmlns:a16="http://schemas.microsoft.com/office/drawing/2014/main" id="{53DA3E81-5BDB-EAEC-E5C0-09746C53D1B7}"/>
                  </a:ext>
                </a:extLst>
              </p:cNvPr>
              <p:cNvSpPr/>
              <p:nvPr/>
            </p:nvSpPr>
            <p:spPr>
              <a:xfrm>
                <a:off x="4112397" y="3053638"/>
                <a:ext cx="182190" cy="43861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611" extrusionOk="0">
                    <a:moveTo>
                      <a:pt x="1" y="0"/>
                    </a:moveTo>
                    <a:lnTo>
                      <a:pt x="73" y="611"/>
                    </a:lnTo>
                    <a:lnTo>
                      <a:pt x="2537" y="321"/>
                    </a:lnTo>
                    <a:cubicBezTo>
                      <a:pt x="2528" y="214"/>
                      <a:pt x="2518" y="107"/>
                      <a:pt x="250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752;p54">
                <a:extLst>
                  <a:ext uri="{FF2B5EF4-FFF2-40B4-BE49-F238E27FC236}">
                    <a16:creationId xmlns:a16="http://schemas.microsoft.com/office/drawing/2014/main" id="{F8005031-AFE9-A771-651A-C843D970FE10}"/>
                  </a:ext>
                </a:extLst>
              </p:cNvPr>
              <p:cNvSpPr/>
              <p:nvPr/>
            </p:nvSpPr>
            <p:spPr>
              <a:xfrm>
                <a:off x="3877660" y="3053638"/>
                <a:ext cx="179965" cy="430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600" extrusionOk="0">
                    <a:moveTo>
                      <a:pt x="0" y="0"/>
                    </a:moveTo>
                    <a:cubicBezTo>
                      <a:pt x="21" y="201"/>
                      <a:pt x="41" y="401"/>
                      <a:pt x="60" y="599"/>
                    </a:cubicBezTo>
                    <a:lnTo>
                      <a:pt x="2504" y="313"/>
                    </a:lnTo>
                    <a:lnTo>
                      <a:pt x="2506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753;p54">
                <a:extLst>
                  <a:ext uri="{FF2B5EF4-FFF2-40B4-BE49-F238E27FC236}">
                    <a16:creationId xmlns:a16="http://schemas.microsoft.com/office/drawing/2014/main" id="{CE2F05D0-3985-AA82-FBC4-F25A702637F2}"/>
                  </a:ext>
                </a:extLst>
              </p:cNvPr>
              <p:cNvSpPr/>
              <p:nvPr/>
            </p:nvSpPr>
            <p:spPr>
              <a:xfrm>
                <a:off x="3812623" y="2461843"/>
                <a:ext cx="491799" cy="600912"/>
              </a:xfrm>
              <a:custGeom>
                <a:avLst/>
                <a:gdLst/>
                <a:ahLst/>
                <a:cxnLst/>
                <a:rect l="l" t="t" r="r" b="b"/>
                <a:pathLst>
                  <a:path w="6851" h="8371" extrusionOk="0">
                    <a:moveTo>
                      <a:pt x="5704" y="1"/>
                    </a:moveTo>
                    <a:lnTo>
                      <a:pt x="127" y="1170"/>
                    </a:lnTo>
                    <a:cubicBezTo>
                      <a:pt x="127" y="1170"/>
                      <a:pt x="1" y="2360"/>
                      <a:pt x="214" y="3214"/>
                    </a:cubicBezTo>
                    <a:cubicBezTo>
                      <a:pt x="224" y="3260"/>
                      <a:pt x="237" y="3303"/>
                      <a:pt x="250" y="3345"/>
                    </a:cubicBezTo>
                    <a:cubicBezTo>
                      <a:pt x="250" y="3347"/>
                      <a:pt x="250" y="3349"/>
                      <a:pt x="250" y="3351"/>
                    </a:cubicBezTo>
                    <a:cubicBezTo>
                      <a:pt x="254" y="3395"/>
                      <a:pt x="258" y="3441"/>
                      <a:pt x="262" y="3487"/>
                    </a:cubicBezTo>
                    <a:cubicBezTo>
                      <a:pt x="388" y="4837"/>
                      <a:pt x="584" y="6890"/>
                      <a:pt x="750" y="8370"/>
                    </a:cubicBezTo>
                    <a:lnTo>
                      <a:pt x="3468" y="8370"/>
                    </a:lnTo>
                    <a:lnTo>
                      <a:pt x="3468" y="3897"/>
                    </a:lnTo>
                    <a:cubicBezTo>
                      <a:pt x="3502" y="3893"/>
                      <a:pt x="3538" y="3887"/>
                      <a:pt x="3572" y="3883"/>
                    </a:cubicBezTo>
                    <a:lnTo>
                      <a:pt x="4093" y="8370"/>
                    </a:lnTo>
                    <a:lnTo>
                      <a:pt x="6850" y="8370"/>
                    </a:lnTo>
                    <a:cubicBezTo>
                      <a:pt x="6755" y="6807"/>
                      <a:pt x="6601" y="5037"/>
                      <a:pt x="6410" y="3178"/>
                    </a:cubicBezTo>
                    <a:cubicBezTo>
                      <a:pt x="6404" y="3130"/>
                      <a:pt x="6398" y="3082"/>
                      <a:pt x="6395" y="3033"/>
                    </a:cubicBezTo>
                    <a:cubicBezTo>
                      <a:pt x="6377" y="2874"/>
                      <a:pt x="6360" y="2714"/>
                      <a:pt x="6343" y="2554"/>
                    </a:cubicBezTo>
                    <a:cubicBezTo>
                      <a:pt x="6265" y="1620"/>
                      <a:pt x="5704" y="1"/>
                      <a:pt x="5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754;p54">
                <a:extLst>
                  <a:ext uri="{FF2B5EF4-FFF2-40B4-BE49-F238E27FC236}">
                    <a16:creationId xmlns:a16="http://schemas.microsoft.com/office/drawing/2014/main" id="{C4D0E022-CBE5-A168-73A3-B6E788B08924}"/>
                  </a:ext>
                </a:extLst>
              </p:cNvPr>
              <p:cNvSpPr/>
              <p:nvPr/>
            </p:nvSpPr>
            <p:spPr>
              <a:xfrm>
                <a:off x="4088565" y="2742450"/>
                <a:ext cx="221600" cy="324396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4519" extrusionOk="0">
                    <a:moveTo>
                      <a:pt x="76" y="1"/>
                    </a:moveTo>
                    <a:cubicBezTo>
                      <a:pt x="38" y="1"/>
                      <a:pt x="1" y="28"/>
                      <a:pt x="7" y="77"/>
                    </a:cubicBezTo>
                    <a:lnTo>
                      <a:pt x="529" y="4063"/>
                    </a:lnTo>
                    <a:lnTo>
                      <a:pt x="171" y="4063"/>
                    </a:lnTo>
                    <a:lnTo>
                      <a:pt x="207" y="4518"/>
                    </a:lnTo>
                    <a:lnTo>
                      <a:pt x="3087" y="4518"/>
                    </a:lnTo>
                    <a:lnTo>
                      <a:pt x="3087" y="4063"/>
                    </a:lnTo>
                    <a:lnTo>
                      <a:pt x="667" y="4063"/>
                    </a:lnTo>
                    <a:lnTo>
                      <a:pt x="142" y="60"/>
                    </a:lnTo>
                    <a:cubicBezTo>
                      <a:pt x="137" y="19"/>
                      <a:pt x="106" y="1"/>
                      <a:pt x="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755;p54">
                <a:extLst>
                  <a:ext uri="{FF2B5EF4-FFF2-40B4-BE49-F238E27FC236}">
                    <a16:creationId xmlns:a16="http://schemas.microsoft.com/office/drawing/2014/main" id="{0FF261E0-8780-23B2-9752-65CBCCB81667}"/>
                  </a:ext>
                </a:extLst>
              </p:cNvPr>
              <p:cNvSpPr/>
              <p:nvPr/>
            </p:nvSpPr>
            <p:spPr>
              <a:xfrm>
                <a:off x="4175712" y="2563418"/>
                <a:ext cx="97053" cy="126557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763" extrusionOk="0">
                    <a:moveTo>
                      <a:pt x="80" y="1"/>
                    </a:moveTo>
                    <a:cubicBezTo>
                      <a:pt x="41" y="1"/>
                      <a:pt x="1" y="31"/>
                      <a:pt x="9" y="83"/>
                    </a:cubicBezTo>
                    <a:cubicBezTo>
                      <a:pt x="17" y="119"/>
                      <a:pt x="152" y="817"/>
                      <a:pt x="602" y="1313"/>
                    </a:cubicBezTo>
                    <a:cubicBezTo>
                      <a:pt x="696" y="1416"/>
                      <a:pt x="801" y="1505"/>
                      <a:pt x="917" y="1581"/>
                    </a:cubicBezTo>
                    <a:cubicBezTo>
                      <a:pt x="1009" y="1639"/>
                      <a:pt x="1106" y="1686"/>
                      <a:pt x="1209" y="1723"/>
                    </a:cubicBezTo>
                    <a:cubicBezTo>
                      <a:pt x="1255" y="1738"/>
                      <a:pt x="1302" y="1751"/>
                      <a:pt x="1352" y="1763"/>
                    </a:cubicBezTo>
                    <a:cubicBezTo>
                      <a:pt x="1346" y="1715"/>
                      <a:pt x="1340" y="1667"/>
                      <a:pt x="1337" y="1618"/>
                    </a:cubicBezTo>
                    <a:cubicBezTo>
                      <a:pt x="1312" y="1612"/>
                      <a:pt x="1291" y="1604"/>
                      <a:pt x="1268" y="1597"/>
                    </a:cubicBezTo>
                    <a:cubicBezTo>
                      <a:pt x="1171" y="1566"/>
                      <a:pt x="1077" y="1520"/>
                      <a:pt x="992" y="1465"/>
                    </a:cubicBezTo>
                    <a:cubicBezTo>
                      <a:pt x="898" y="1404"/>
                      <a:pt x="810" y="1332"/>
                      <a:pt x="734" y="1252"/>
                    </a:cubicBezTo>
                    <a:cubicBezTo>
                      <a:pt x="284" y="781"/>
                      <a:pt x="147" y="65"/>
                      <a:pt x="145" y="56"/>
                    </a:cubicBezTo>
                    <a:cubicBezTo>
                      <a:pt x="137" y="18"/>
                      <a:pt x="109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756;p54">
                <a:extLst>
                  <a:ext uri="{FF2B5EF4-FFF2-40B4-BE49-F238E27FC236}">
                    <a16:creationId xmlns:a16="http://schemas.microsoft.com/office/drawing/2014/main" id="{4209D478-55BD-A36B-EBBE-597C76EFC50F}"/>
                  </a:ext>
                </a:extLst>
              </p:cNvPr>
              <p:cNvSpPr/>
              <p:nvPr/>
            </p:nvSpPr>
            <p:spPr>
              <a:xfrm>
                <a:off x="4038100" y="2505919"/>
                <a:ext cx="71929" cy="21858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3045" extrusionOk="0">
                    <a:moveTo>
                      <a:pt x="576" y="1"/>
                    </a:moveTo>
                    <a:lnTo>
                      <a:pt x="464" y="20"/>
                    </a:lnTo>
                    <a:cubicBezTo>
                      <a:pt x="470" y="98"/>
                      <a:pt x="479" y="191"/>
                      <a:pt x="489" y="296"/>
                    </a:cubicBezTo>
                    <a:cubicBezTo>
                      <a:pt x="492" y="333"/>
                      <a:pt x="494" y="369"/>
                      <a:pt x="498" y="409"/>
                    </a:cubicBezTo>
                    <a:cubicBezTo>
                      <a:pt x="542" y="886"/>
                      <a:pt x="599" y="1562"/>
                      <a:pt x="643" y="2253"/>
                    </a:cubicBezTo>
                    <a:cubicBezTo>
                      <a:pt x="597" y="2263"/>
                      <a:pt x="552" y="2269"/>
                      <a:pt x="510" y="2269"/>
                    </a:cubicBezTo>
                    <a:cubicBezTo>
                      <a:pt x="469" y="2269"/>
                      <a:pt x="433" y="2263"/>
                      <a:pt x="403" y="2249"/>
                    </a:cubicBezTo>
                    <a:cubicBezTo>
                      <a:pt x="365" y="2232"/>
                      <a:pt x="338" y="2196"/>
                      <a:pt x="334" y="2154"/>
                    </a:cubicBezTo>
                    <a:cubicBezTo>
                      <a:pt x="294" y="1948"/>
                      <a:pt x="206" y="1071"/>
                      <a:pt x="147" y="451"/>
                    </a:cubicBezTo>
                    <a:cubicBezTo>
                      <a:pt x="145" y="413"/>
                      <a:pt x="142" y="374"/>
                      <a:pt x="138" y="340"/>
                    </a:cubicBezTo>
                    <a:cubicBezTo>
                      <a:pt x="128" y="239"/>
                      <a:pt x="121" y="148"/>
                      <a:pt x="113" y="69"/>
                    </a:cubicBezTo>
                    <a:lnTo>
                      <a:pt x="0" y="85"/>
                    </a:lnTo>
                    <a:cubicBezTo>
                      <a:pt x="8" y="161"/>
                      <a:pt x="16" y="251"/>
                      <a:pt x="23" y="352"/>
                    </a:cubicBezTo>
                    <a:cubicBezTo>
                      <a:pt x="27" y="386"/>
                      <a:pt x="31" y="424"/>
                      <a:pt x="35" y="462"/>
                    </a:cubicBezTo>
                    <a:cubicBezTo>
                      <a:pt x="94" y="1082"/>
                      <a:pt x="180" y="1961"/>
                      <a:pt x="222" y="2175"/>
                    </a:cubicBezTo>
                    <a:cubicBezTo>
                      <a:pt x="233" y="2251"/>
                      <a:pt x="283" y="2316"/>
                      <a:pt x="351" y="2348"/>
                    </a:cubicBezTo>
                    <a:cubicBezTo>
                      <a:pt x="401" y="2370"/>
                      <a:pt x="453" y="2380"/>
                      <a:pt x="506" y="2380"/>
                    </a:cubicBezTo>
                    <a:cubicBezTo>
                      <a:pt x="518" y="2380"/>
                      <a:pt x="530" y="2380"/>
                      <a:pt x="542" y="2379"/>
                    </a:cubicBezTo>
                    <a:cubicBezTo>
                      <a:pt x="578" y="2377"/>
                      <a:pt x="614" y="2371"/>
                      <a:pt x="651" y="2363"/>
                    </a:cubicBezTo>
                    <a:cubicBezTo>
                      <a:pt x="664" y="2575"/>
                      <a:pt x="675" y="2787"/>
                      <a:pt x="685" y="2993"/>
                    </a:cubicBezTo>
                    <a:cubicBezTo>
                      <a:pt x="687" y="3022"/>
                      <a:pt x="712" y="3044"/>
                      <a:pt x="742" y="3044"/>
                    </a:cubicBezTo>
                    <a:cubicBezTo>
                      <a:pt x="744" y="3044"/>
                      <a:pt x="745" y="3044"/>
                      <a:pt x="746" y="3044"/>
                    </a:cubicBezTo>
                    <a:cubicBezTo>
                      <a:pt x="777" y="3042"/>
                      <a:pt x="799" y="3016"/>
                      <a:pt x="799" y="2985"/>
                    </a:cubicBezTo>
                    <a:cubicBezTo>
                      <a:pt x="788" y="2771"/>
                      <a:pt x="775" y="2552"/>
                      <a:pt x="763" y="2335"/>
                    </a:cubicBezTo>
                    <a:cubicBezTo>
                      <a:pt x="830" y="2314"/>
                      <a:pt x="897" y="2287"/>
                      <a:pt x="962" y="2259"/>
                    </a:cubicBezTo>
                    <a:cubicBezTo>
                      <a:pt x="990" y="2245"/>
                      <a:pt x="1002" y="2211"/>
                      <a:pt x="988" y="2184"/>
                    </a:cubicBezTo>
                    <a:cubicBezTo>
                      <a:pt x="978" y="2166"/>
                      <a:pt x="958" y="2154"/>
                      <a:pt x="938" y="2154"/>
                    </a:cubicBezTo>
                    <a:cubicBezTo>
                      <a:pt x="929" y="2154"/>
                      <a:pt x="920" y="2157"/>
                      <a:pt x="912" y="2161"/>
                    </a:cubicBezTo>
                    <a:cubicBezTo>
                      <a:pt x="860" y="2184"/>
                      <a:pt x="809" y="2205"/>
                      <a:pt x="756" y="2222"/>
                    </a:cubicBezTo>
                    <a:cubicBezTo>
                      <a:pt x="710" y="1536"/>
                      <a:pt x="653" y="866"/>
                      <a:pt x="613" y="392"/>
                    </a:cubicBezTo>
                    <a:cubicBezTo>
                      <a:pt x="609" y="353"/>
                      <a:pt x="605" y="315"/>
                      <a:pt x="601" y="281"/>
                    </a:cubicBezTo>
                    <a:cubicBezTo>
                      <a:pt x="592" y="174"/>
                      <a:pt x="584" y="81"/>
                      <a:pt x="5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757;p54">
                <a:extLst>
                  <a:ext uri="{FF2B5EF4-FFF2-40B4-BE49-F238E27FC236}">
                    <a16:creationId xmlns:a16="http://schemas.microsoft.com/office/drawing/2014/main" id="{A6079415-328F-EBB0-5055-9B508DF27CEB}"/>
                  </a:ext>
                </a:extLst>
              </p:cNvPr>
              <p:cNvSpPr/>
              <p:nvPr/>
            </p:nvSpPr>
            <p:spPr>
              <a:xfrm>
                <a:off x="3858637" y="2722422"/>
                <a:ext cx="209540" cy="344281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4796" extrusionOk="0">
                    <a:moveTo>
                      <a:pt x="72" y="0"/>
                    </a:moveTo>
                    <a:cubicBezTo>
                      <a:pt x="36" y="0"/>
                      <a:pt x="0" y="26"/>
                      <a:pt x="4" y="74"/>
                    </a:cubicBezTo>
                    <a:cubicBezTo>
                      <a:pt x="6" y="106"/>
                      <a:pt x="178" y="2563"/>
                      <a:pt x="327" y="4340"/>
                    </a:cubicBezTo>
                    <a:lnTo>
                      <a:pt x="4" y="4340"/>
                    </a:lnTo>
                    <a:lnTo>
                      <a:pt x="40" y="4796"/>
                    </a:lnTo>
                    <a:lnTo>
                      <a:pt x="2918" y="4796"/>
                    </a:lnTo>
                    <a:lnTo>
                      <a:pt x="2918" y="4342"/>
                    </a:lnTo>
                    <a:lnTo>
                      <a:pt x="464" y="4342"/>
                    </a:lnTo>
                    <a:cubicBezTo>
                      <a:pt x="313" y="2563"/>
                      <a:pt x="142" y="97"/>
                      <a:pt x="140" y="64"/>
                    </a:cubicBezTo>
                    <a:cubicBezTo>
                      <a:pt x="137" y="21"/>
                      <a:pt x="105" y="0"/>
                      <a:pt x="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758;p54">
                <a:extLst>
                  <a:ext uri="{FF2B5EF4-FFF2-40B4-BE49-F238E27FC236}">
                    <a16:creationId xmlns:a16="http://schemas.microsoft.com/office/drawing/2014/main" id="{76541C9D-EE07-1943-61C6-21D91974E9FA}"/>
                  </a:ext>
                </a:extLst>
              </p:cNvPr>
              <p:cNvSpPr/>
              <p:nvPr/>
            </p:nvSpPr>
            <p:spPr>
              <a:xfrm>
                <a:off x="3719302" y="1731286"/>
                <a:ext cx="904347" cy="846704"/>
              </a:xfrm>
              <a:custGeom>
                <a:avLst/>
                <a:gdLst/>
                <a:ahLst/>
                <a:cxnLst/>
                <a:rect l="l" t="t" r="r" b="b"/>
                <a:pathLst>
                  <a:path w="12598" h="11795" extrusionOk="0">
                    <a:moveTo>
                      <a:pt x="3196" y="0"/>
                    </a:moveTo>
                    <a:cubicBezTo>
                      <a:pt x="3196" y="0"/>
                      <a:pt x="1442" y="557"/>
                      <a:pt x="830" y="1125"/>
                    </a:cubicBezTo>
                    <a:cubicBezTo>
                      <a:pt x="0" y="1890"/>
                      <a:pt x="736" y="5246"/>
                      <a:pt x="751" y="6766"/>
                    </a:cubicBezTo>
                    <a:cubicBezTo>
                      <a:pt x="767" y="8288"/>
                      <a:pt x="629" y="10588"/>
                      <a:pt x="936" y="11217"/>
                    </a:cubicBezTo>
                    <a:cubicBezTo>
                      <a:pt x="1100" y="11550"/>
                      <a:pt x="2775" y="11795"/>
                      <a:pt x="4393" y="11795"/>
                    </a:cubicBezTo>
                    <a:cubicBezTo>
                      <a:pt x="5836" y="11795"/>
                      <a:pt x="7233" y="11600"/>
                      <a:pt x="7473" y="11099"/>
                    </a:cubicBezTo>
                    <a:cubicBezTo>
                      <a:pt x="7618" y="10794"/>
                      <a:pt x="6945" y="6787"/>
                      <a:pt x="7052" y="5052"/>
                    </a:cubicBezTo>
                    <a:cubicBezTo>
                      <a:pt x="7056" y="4970"/>
                      <a:pt x="7062" y="4890"/>
                      <a:pt x="7067" y="4810"/>
                    </a:cubicBezTo>
                    <a:cubicBezTo>
                      <a:pt x="7166" y="4916"/>
                      <a:pt x="7268" y="5021"/>
                      <a:pt x="7372" y="5128"/>
                    </a:cubicBezTo>
                    <a:cubicBezTo>
                      <a:pt x="7500" y="5258"/>
                      <a:pt x="7634" y="5387"/>
                      <a:pt x="7780" y="5517"/>
                    </a:cubicBezTo>
                    <a:cubicBezTo>
                      <a:pt x="7798" y="5534"/>
                      <a:pt x="7817" y="5550"/>
                      <a:pt x="7836" y="5565"/>
                    </a:cubicBezTo>
                    <a:lnTo>
                      <a:pt x="7893" y="5614"/>
                    </a:lnTo>
                    <a:cubicBezTo>
                      <a:pt x="7912" y="5630"/>
                      <a:pt x="7931" y="5647"/>
                      <a:pt x="7952" y="5664"/>
                    </a:cubicBezTo>
                    <a:lnTo>
                      <a:pt x="8013" y="5714"/>
                    </a:lnTo>
                    <a:lnTo>
                      <a:pt x="8049" y="5742"/>
                    </a:lnTo>
                    <a:lnTo>
                      <a:pt x="8059" y="5750"/>
                    </a:lnTo>
                    <a:cubicBezTo>
                      <a:pt x="8082" y="5769"/>
                      <a:pt x="8108" y="5788"/>
                      <a:pt x="8133" y="5805"/>
                    </a:cubicBezTo>
                    <a:cubicBezTo>
                      <a:pt x="8185" y="5841"/>
                      <a:pt x="8240" y="5872"/>
                      <a:pt x="8295" y="5900"/>
                    </a:cubicBezTo>
                    <a:cubicBezTo>
                      <a:pt x="8406" y="5954"/>
                      <a:pt x="8520" y="5994"/>
                      <a:pt x="8641" y="6017"/>
                    </a:cubicBezTo>
                    <a:cubicBezTo>
                      <a:pt x="8728" y="6033"/>
                      <a:pt x="8815" y="6041"/>
                      <a:pt x="8903" y="6041"/>
                    </a:cubicBezTo>
                    <a:cubicBezTo>
                      <a:pt x="8920" y="6041"/>
                      <a:pt x="8938" y="6040"/>
                      <a:pt x="8955" y="6040"/>
                    </a:cubicBezTo>
                    <a:cubicBezTo>
                      <a:pt x="9045" y="6038"/>
                      <a:pt x="9132" y="6026"/>
                      <a:pt x="9218" y="6009"/>
                    </a:cubicBezTo>
                    <a:cubicBezTo>
                      <a:pt x="9323" y="5988"/>
                      <a:pt x="9424" y="5958"/>
                      <a:pt x="9525" y="5921"/>
                    </a:cubicBezTo>
                    <a:cubicBezTo>
                      <a:pt x="9560" y="5908"/>
                      <a:pt x="9592" y="5895"/>
                      <a:pt x="9624" y="5879"/>
                    </a:cubicBezTo>
                    <a:cubicBezTo>
                      <a:pt x="9731" y="5834"/>
                      <a:pt x="9834" y="5780"/>
                      <a:pt x="9935" y="5719"/>
                    </a:cubicBezTo>
                    <a:cubicBezTo>
                      <a:pt x="10031" y="5664"/>
                      <a:pt x="10116" y="5607"/>
                      <a:pt x="10200" y="5548"/>
                    </a:cubicBezTo>
                    <a:cubicBezTo>
                      <a:pt x="10357" y="5435"/>
                      <a:pt x="10507" y="5313"/>
                      <a:pt x="10652" y="5185"/>
                    </a:cubicBezTo>
                    <a:cubicBezTo>
                      <a:pt x="10793" y="5063"/>
                      <a:pt x="10925" y="4935"/>
                      <a:pt x="11051" y="4810"/>
                    </a:cubicBezTo>
                    <a:cubicBezTo>
                      <a:pt x="11556" y="4299"/>
                      <a:pt x="11995" y="3767"/>
                      <a:pt x="12411" y="3212"/>
                    </a:cubicBezTo>
                    <a:cubicBezTo>
                      <a:pt x="12597" y="2960"/>
                      <a:pt x="12571" y="2607"/>
                      <a:pt x="12348" y="2388"/>
                    </a:cubicBezTo>
                    <a:cubicBezTo>
                      <a:pt x="12225" y="2267"/>
                      <a:pt x="12066" y="2207"/>
                      <a:pt x="11907" y="2207"/>
                    </a:cubicBezTo>
                    <a:cubicBezTo>
                      <a:pt x="11744" y="2207"/>
                      <a:pt x="11581" y="2270"/>
                      <a:pt x="11457" y="2395"/>
                    </a:cubicBezTo>
                    <a:lnTo>
                      <a:pt x="11453" y="2397"/>
                    </a:lnTo>
                    <a:cubicBezTo>
                      <a:pt x="11228" y="2628"/>
                      <a:pt x="10997" y="2851"/>
                      <a:pt x="10761" y="3065"/>
                    </a:cubicBezTo>
                    <a:cubicBezTo>
                      <a:pt x="10525" y="3280"/>
                      <a:pt x="10284" y="3486"/>
                      <a:pt x="10040" y="3673"/>
                    </a:cubicBezTo>
                    <a:cubicBezTo>
                      <a:pt x="9918" y="3768"/>
                      <a:pt x="9796" y="3856"/>
                      <a:pt x="9674" y="3940"/>
                    </a:cubicBezTo>
                    <a:cubicBezTo>
                      <a:pt x="9558" y="4018"/>
                      <a:pt x="9438" y="4093"/>
                      <a:pt x="9316" y="4159"/>
                    </a:cubicBezTo>
                    <a:cubicBezTo>
                      <a:pt x="9256" y="4190"/>
                      <a:pt x="9201" y="4217"/>
                      <a:pt x="9148" y="4238"/>
                    </a:cubicBezTo>
                    <a:lnTo>
                      <a:pt x="9119" y="4249"/>
                    </a:lnTo>
                    <a:cubicBezTo>
                      <a:pt x="9113" y="4247"/>
                      <a:pt x="9108" y="4247"/>
                      <a:pt x="9102" y="4247"/>
                    </a:cubicBezTo>
                    <a:cubicBezTo>
                      <a:pt x="9092" y="4236"/>
                      <a:pt x="9083" y="4226"/>
                      <a:pt x="9075" y="4215"/>
                    </a:cubicBezTo>
                    <a:cubicBezTo>
                      <a:pt x="8984" y="4110"/>
                      <a:pt x="8892" y="3995"/>
                      <a:pt x="8803" y="3873"/>
                    </a:cubicBezTo>
                    <a:cubicBezTo>
                      <a:pt x="8711" y="3753"/>
                      <a:pt x="8621" y="3627"/>
                      <a:pt x="8532" y="3500"/>
                    </a:cubicBezTo>
                    <a:cubicBezTo>
                      <a:pt x="8442" y="3372"/>
                      <a:pt x="8354" y="3240"/>
                      <a:pt x="8267" y="3109"/>
                    </a:cubicBezTo>
                    <a:cubicBezTo>
                      <a:pt x="8091" y="2844"/>
                      <a:pt x="7920" y="2573"/>
                      <a:pt x="7752" y="2298"/>
                    </a:cubicBezTo>
                    <a:cubicBezTo>
                      <a:pt x="7666" y="2161"/>
                      <a:pt x="7584" y="2024"/>
                      <a:pt x="7502" y="1884"/>
                    </a:cubicBezTo>
                    <a:lnTo>
                      <a:pt x="7378" y="1677"/>
                    </a:lnTo>
                    <a:lnTo>
                      <a:pt x="7319" y="1574"/>
                    </a:lnTo>
                    <a:lnTo>
                      <a:pt x="7290" y="1522"/>
                    </a:lnTo>
                    <a:lnTo>
                      <a:pt x="7262" y="1474"/>
                    </a:lnTo>
                    <a:cubicBezTo>
                      <a:pt x="7241" y="1434"/>
                      <a:pt x="7216" y="1396"/>
                      <a:pt x="7189" y="1360"/>
                    </a:cubicBezTo>
                    <a:cubicBezTo>
                      <a:pt x="7163" y="1324"/>
                      <a:pt x="7134" y="1289"/>
                      <a:pt x="7104" y="1257"/>
                    </a:cubicBezTo>
                    <a:cubicBezTo>
                      <a:pt x="6680" y="750"/>
                      <a:pt x="5109" y="342"/>
                      <a:pt x="5109" y="342"/>
                    </a:cubicBezTo>
                    <a:lnTo>
                      <a:pt x="3196" y="0"/>
                    </a:ln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759;p54">
                <a:extLst>
                  <a:ext uri="{FF2B5EF4-FFF2-40B4-BE49-F238E27FC236}">
                    <a16:creationId xmlns:a16="http://schemas.microsoft.com/office/drawing/2014/main" id="{5EE313A5-2A1D-AFFA-956D-927418304319}"/>
                  </a:ext>
                </a:extLst>
              </p:cNvPr>
              <p:cNvSpPr/>
              <p:nvPr/>
            </p:nvSpPr>
            <p:spPr>
              <a:xfrm>
                <a:off x="2660325" y="3911400"/>
                <a:ext cx="4030260" cy="180127"/>
              </a:xfrm>
              <a:custGeom>
                <a:avLst/>
                <a:gdLst/>
                <a:ahLst/>
                <a:cxnLst/>
                <a:rect l="l" t="t" r="r" b="b"/>
                <a:pathLst>
                  <a:path w="53261" h="1780" extrusionOk="0">
                    <a:moveTo>
                      <a:pt x="26630" y="0"/>
                    </a:moveTo>
                    <a:cubicBezTo>
                      <a:pt x="19567" y="0"/>
                      <a:pt x="12794" y="94"/>
                      <a:pt x="7799" y="262"/>
                    </a:cubicBezTo>
                    <a:cubicBezTo>
                      <a:pt x="2805" y="427"/>
                      <a:pt x="0" y="654"/>
                      <a:pt x="0" y="891"/>
                    </a:cubicBezTo>
                    <a:cubicBezTo>
                      <a:pt x="0" y="1127"/>
                      <a:pt x="2805" y="1352"/>
                      <a:pt x="7799" y="1520"/>
                    </a:cubicBezTo>
                    <a:cubicBezTo>
                      <a:pt x="12794" y="1686"/>
                      <a:pt x="19567" y="1779"/>
                      <a:pt x="26630" y="1779"/>
                    </a:cubicBezTo>
                    <a:cubicBezTo>
                      <a:pt x="33694" y="1779"/>
                      <a:pt x="40467" y="1686"/>
                      <a:pt x="45462" y="1520"/>
                    </a:cubicBezTo>
                    <a:cubicBezTo>
                      <a:pt x="50456" y="1352"/>
                      <a:pt x="53261" y="1127"/>
                      <a:pt x="53261" y="891"/>
                    </a:cubicBezTo>
                    <a:cubicBezTo>
                      <a:pt x="53261" y="654"/>
                      <a:pt x="50456" y="427"/>
                      <a:pt x="45462" y="262"/>
                    </a:cubicBezTo>
                    <a:cubicBezTo>
                      <a:pt x="40467" y="94"/>
                      <a:pt x="33694" y="0"/>
                      <a:pt x="26630" y="0"/>
                    </a:cubicBezTo>
                    <a:close/>
                  </a:path>
                </a:pathLst>
              </a:custGeom>
              <a:solidFill>
                <a:srgbClr val="FFD057">
                  <a:alpha val="2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760;p54">
                <a:extLst>
                  <a:ext uri="{FF2B5EF4-FFF2-40B4-BE49-F238E27FC236}">
                    <a16:creationId xmlns:a16="http://schemas.microsoft.com/office/drawing/2014/main" id="{863AC2FE-5268-73CA-72DF-197CD6802C2B}"/>
                  </a:ext>
                </a:extLst>
              </p:cNvPr>
              <p:cNvSpPr/>
              <p:nvPr/>
            </p:nvSpPr>
            <p:spPr>
              <a:xfrm>
                <a:off x="5462027" y="3647731"/>
                <a:ext cx="82912" cy="101791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418" extrusionOk="0">
                    <a:moveTo>
                      <a:pt x="618" y="1"/>
                    </a:moveTo>
                    <a:lnTo>
                      <a:pt x="0" y="969"/>
                    </a:lnTo>
                    <a:lnTo>
                      <a:pt x="534" y="1417"/>
                    </a:lnTo>
                    <a:lnTo>
                      <a:pt x="1154" y="4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761;p54">
                <a:extLst>
                  <a:ext uri="{FF2B5EF4-FFF2-40B4-BE49-F238E27FC236}">
                    <a16:creationId xmlns:a16="http://schemas.microsoft.com/office/drawing/2014/main" id="{B475E431-2F4C-5837-8B3C-4EC59A0A08EE}"/>
                  </a:ext>
                </a:extLst>
              </p:cNvPr>
              <p:cNvSpPr/>
              <p:nvPr/>
            </p:nvSpPr>
            <p:spPr>
              <a:xfrm>
                <a:off x="5470211" y="3667903"/>
                <a:ext cx="195829" cy="318438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436" extrusionOk="0">
                    <a:moveTo>
                      <a:pt x="1014" y="1"/>
                    </a:moveTo>
                    <a:cubicBezTo>
                      <a:pt x="880" y="1"/>
                      <a:pt x="825" y="141"/>
                      <a:pt x="825" y="141"/>
                    </a:cubicBezTo>
                    <a:cubicBezTo>
                      <a:pt x="949" y="721"/>
                      <a:pt x="163" y="791"/>
                      <a:pt x="186" y="1138"/>
                    </a:cubicBezTo>
                    <a:cubicBezTo>
                      <a:pt x="186" y="1138"/>
                      <a:pt x="193" y="1285"/>
                      <a:pt x="268" y="1726"/>
                    </a:cubicBezTo>
                    <a:cubicBezTo>
                      <a:pt x="342" y="2168"/>
                      <a:pt x="205" y="2750"/>
                      <a:pt x="115" y="3265"/>
                    </a:cubicBezTo>
                    <a:cubicBezTo>
                      <a:pt x="1" y="3928"/>
                      <a:pt x="127" y="4214"/>
                      <a:pt x="258" y="4340"/>
                    </a:cubicBezTo>
                    <a:cubicBezTo>
                      <a:pt x="315" y="4397"/>
                      <a:pt x="392" y="4432"/>
                      <a:pt x="474" y="4435"/>
                    </a:cubicBezTo>
                    <a:lnTo>
                      <a:pt x="2728" y="904"/>
                    </a:lnTo>
                    <a:cubicBezTo>
                      <a:pt x="2697" y="848"/>
                      <a:pt x="2638" y="791"/>
                      <a:pt x="2562" y="734"/>
                    </a:cubicBezTo>
                    <a:cubicBezTo>
                      <a:pt x="2276" y="520"/>
                      <a:pt x="1736" y="313"/>
                      <a:pt x="1404" y="168"/>
                    </a:cubicBezTo>
                    <a:cubicBezTo>
                      <a:pt x="1366" y="152"/>
                      <a:pt x="1330" y="135"/>
                      <a:pt x="1298" y="120"/>
                    </a:cubicBezTo>
                    <a:cubicBezTo>
                      <a:pt x="1254" y="101"/>
                      <a:pt x="1210" y="78"/>
                      <a:pt x="1168" y="53"/>
                    </a:cubicBezTo>
                    <a:cubicBezTo>
                      <a:pt x="1108" y="15"/>
                      <a:pt x="1057" y="1"/>
                      <a:pt x="1014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762;p54">
                <a:extLst>
                  <a:ext uri="{FF2B5EF4-FFF2-40B4-BE49-F238E27FC236}">
                    <a16:creationId xmlns:a16="http://schemas.microsoft.com/office/drawing/2014/main" id="{5EFC3568-1638-38E3-6D19-3303F60C365F}"/>
                  </a:ext>
                </a:extLst>
              </p:cNvPr>
              <p:cNvSpPr/>
              <p:nvPr/>
            </p:nvSpPr>
            <p:spPr>
              <a:xfrm>
                <a:off x="5488732" y="3720593"/>
                <a:ext cx="177309" cy="265748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02" extrusionOk="0">
                    <a:moveTo>
                      <a:pt x="2304" y="0"/>
                    </a:moveTo>
                    <a:lnTo>
                      <a:pt x="0" y="3606"/>
                    </a:lnTo>
                    <a:cubicBezTo>
                      <a:pt x="57" y="3663"/>
                      <a:pt x="134" y="3698"/>
                      <a:pt x="216" y="3701"/>
                    </a:cubicBezTo>
                    <a:lnTo>
                      <a:pt x="2470" y="170"/>
                    </a:lnTo>
                    <a:cubicBezTo>
                      <a:pt x="2439" y="114"/>
                      <a:pt x="2380" y="57"/>
                      <a:pt x="2304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763;p54">
                <a:extLst>
                  <a:ext uri="{FF2B5EF4-FFF2-40B4-BE49-F238E27FC236}">
                    <a16:creationId xmlns:a16="http://schemas.microsoft.com/office/drawing/2014/main" id="{D1AEBE74-F7D1-470C-7477-B065B4AB94B7}"/>
                  </a:ext>
                </a:extLst>
              </p:cNvPr>
              <p:cNvSpPr/>
              <p:nvPr/>
            </p:nvSpPr>
            <p:spPr>
              <a:xfrm>
                <a:off x="5563316" y="3676445"/>
                <a:ext cx="91095" cy="8248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149" extrusionOk="0">
                    <a:moveTo>
                      <a:pt x="1" y="1"/>
                    </a:moveTo>
                    <a:cubicBezTo>
                      <a:pt x="22" y="236"/>
                      <a:pt x="115" y="666"/>
                      <a:pt x="521" y="953"/>
                    </a:cubicBezTo>
                    <a:cubicBezTo>
                      <a:pt x="696" y="1080"/>
                      <a:pt x="907" y="1148"/>
                      <a:pt x="1122" y="1148"/>
                    </a:cubicBezTo>
                    <a:cubicBezTo>
                      <a:pt x="1149" y="1148"/>
                      <a:pt x="1175" y="1147"/>
                      <a:pt x="1202" y="1145"/>
                    </a:cubicBezTo>
                    <a:lnTo>
                      <a:pt x="1269" y="1040"/>
                    </a:lnTo>
                    <a:lnTo>
                      <a:pt x="1269" y="1040"/>
                    </a:lnTo>
                    <a:cubicBezTo>
                      <a:pt x="1225" y="1047"/>
                      <a:pt x="1178" y="1051"/>
                      <a:pt x="1128" y="1051"/>
                    </a:cubicBezTo>
                    <a:cubicBezTo>
                      <a:pt x="965" y="1051"/>
                      <a:pt x="774" y="1008"/>
                      <a:pt x="580" y="871"/>
                    </a:cubicBezTo>
                    <a:cubicBezTo>
                      <a:pt x="241" y="632"/>
                      <a:pt x="138" y="274"/>
                      <a:pt x="107" y="49"/>
                    </a:cubicBezTo>
                    <a:cubicBezTo>
                      <a:pt x="69" y="33"/>
                      <a:pt x="33" y="16"/>
                      <a:pt x="1" y="1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764;p54">
                <a:extLst>
                  <a:ext uri="{FF2B5EF4-FFF2-40B4-BE49-F238E27FC236}">
                    <a16:creationId xmlns:a16="http://schemas.microsoft.com/office/drawing/2014/main" id="{2D62097C-DAA2-3185-7189-D45DCA6004C5}"/>
                  </a:ext>
                </a:extLst>
              </p:cNvPr>
              <p:cNvSpPr/>
              <p:nvPr/>
            </p:nvSpPr>
            <p:spPr>
              <a:xfrm>
                <a:off x="5483348" y="3789435"/>
                <a:ext cx="24981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5" extrusionOk="0">
                    <a:moveTo>
                      <a:pt x="273" y="0"/>
                    </a:moveTo>
                    <a:cubicBezTo>
                      <a:pt x="256" y="0"/>
                      <a:pt x="239" y="6"/>
                      <a:pt x="226" y="19"/>
                    </a:cubicBezTo>
                    <a:lnTo>
                      <a:pt x="30" y="204"/>
                    </a:lnTo>
                    <a:cubicBezTo>
                      <a:pt x="3" y="231"/>
                      <a:pt x="1" y="275"/>
                      <a:pt x="28" y="303"/>
                    </a:cubicBezTo>
                    <a:cubicBezTo>
                      <a:pt x="41" y="317"/>
                      <a:pt x="60" y="324"/>
                      <a:pt x="78" y="324"/>
                    </a:cubicBezTo>
                    <a:cubicBezTo>
                      <a:pt x="95" y="324"/>
                      <a:pt x="112" y="318"/>
                      <a:pt x="125" y="305"/>
                    </a:cubicBezTo>
                    <a:lnTo>
                      <a:pt x="321" y="118"/>
                    </a:lnTo>
                    <a:cubicBezTo>
                      <a:pt x="325" y="115"/>
                      <a:pt x="329" y="111"/>
                      <a:pt x="333" y="107"/>
                    </a:cubicBezTo>
                    <a:cubicBezTo>
                      <a:pt x="348" y="80"/>
                      <a:pt x="346" y="44"/>
                      <a:pt x="323" y="21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765;p54">
                <a:extLst>
                  <a:ext uri="{FF2B5EF4-FFF2-40B4-BE49-F238E27FC236}">
                    <a16:creationId xmlns:a16="http://schemas.microsoft.com/office/drawing/2014/main" id="{9D1CE80D-A869-319C-19C4-870306AC44E6}"/>
                  </a:ext>
                </a:extLst>
              </p:cNvPr>
              <p:cNvSpPr/>
              <p:nvPr/>
            </p:nvSpPr>
            <p:spPr>
              <a:xfrm>
                <a:off x="5480907" y="3766607"/>
                <a:ext cx="26130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25" extrusionOk="0">
                    <a:moveTo>
                      <a:pt x="271" y="0"/>
                    </a:moveTo>
                    <a:cubicBezTo>
                      <a:pt x="255" y="0"/>
                      <a:pt x="238" y="6"/>
                      <a:pt x="224" y="21"/>
                    </a:cubicBezTo>
                    <a:lnTo>
                      <a:pt x="29" y="206"/>
                    </a:lnTo>
                    <a:cubicBezTo>
                      <a:pt x="1" y="232"/>
                      <a:pt x="1" y="276"/>
                      <a:pt x="25" y="303"/>
                    </a:cubicBezTo>
                    <a:cubicBezTo>
                      <a:pt x="39" y="318"/>
                      <a:pt x="58" y="325"/>
                      <a:pt x="76" y="325"/>
                    </a:cubicBezTo>
                    <a:cubicBezTo>
                      <a:pt x="93" y="325"/>
                      <a:pt x="111" y="319"/>
                      <a:pt x="125" y="307"/>
                    </a:cubicBezTo>
                    <a:lnTo>
                      <a:pt x="319" y="120"/>
                    </a:lnTo>
                    <a:cubicBezTo>
                      <a:pt x="325" y="116"/>
                      <a:pt x="327" y="112"/>
                      <a:pt x="330" y="107"/>
                    </a:cubicBezTo>
                    <a:cubicBezTo>
                      <a:pt x="363" y="55"/>
                      <a:pt x="320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766;p54">
                <a:extLst>
                  <a:ext uri="{FF2B5EF4-FFF2-40B4-BE49-F238E27FC236}">
                    <a16:creationId xmlns:a16="http://schemas.microsoft.com/office/drawing/2014/main" id="{13DBD6C7-BF9F-5015-8B76-18DCCFCD496E}"/>
                  </a:ext>
                </a:extLst>
              </p:cNvPr>
              <p:cNvSpPr/>
              <p:nvPr/>
            </p:nvSpPr>
            <p:spPr>
              <a:xfrm>
                <a:off x="5480907" y="3810970"/>
                <a:ext cx="2785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28" extrusionOk="0">
                    <a:moveTo>
                      <a:pt x="294" y="0"/>
                    </a:moveTo>
                    <a:cubicBezTo>
                      <a:pt x="278" y="0"/>
                      <a:pt x="261" y="6"/>
                      <a:pt x="247" y="21"/>
                    </a:cubicBezTo>
                    <a:lnTo>
                      <a:pt x="52" y="207"/>
                    </a:lnTo>
                    <a:cubicBezTo>
                      <a:pt x="0" y="256"/>
                      <a:pt x="46" y="327"/>
                      <a:pt x="100" y="327"/>
                    </a:cubicBezTo>
                    <a:cubicBezTo>
                      <a:pt x="116" y="327"/>
                      <a:pt x="132" y="321"/>
                      <a:pt x="147" y="307"/>
                    </a:cubicBezTo>
                    <a:lnTo>
                      <a:pt x="344" y="122"/>
                    </a:lnTo>
                    <a:cubicBezTo>
                      <a:pt x="348" y="118"/>
                      <a:pt x="350" y="112"/>
                      <a:pt x="353" y="108"/>
                    </a:cubicBezTo>
                    <a:cubicBezTo>
                      <a:pt x="388" y="57"/>
                      <a:pt x="343" y="0"/>
                      <a:pt x="2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767;p54">
                <a:extLst>
                  <a:ext uri="{FF2B5EF4-FFF2-40B4-BE49-F238E27FC236}">
                    <a16:creationId xmlns:a16="http://schemas.microsoft.com/office/drawing/2014/main" id="{4730E64F-DFA7-62E6-8FA1-A6F865EEB0E5}"/>
                  </a:ext>
                </a:extLst>
              </p:cNvPr>
              <p:cNvSpPr/>
              <p:nvPr/>
            </p:nvSpPr>
            <p:spPr>
              <a:xfrm>
                <a:off x="5481338" y="3832506"/>
                <a:ext cx="25986" cy="2340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26" extrusionOk="0">
                    <a:moveTo>
                      <a:pt x="271" y="1"/>
                    </a:moveTo>
                    <a:cubicBezTo>
                      <a:pt x="255" y="1"/>
                      <a:pt x="239" y="6"/>
                      <a:pt x="225" y="20"/>
                    </a:cubicBezTo>
                    <a:lnTo>
                      <a:pt x="29" y="207"/>
                    </a:lnTo>
                    <a:cubicBezTo>
                      <a:pt x="0" y="232"/>
                      <a:pt x="0" y="275"/>
                      <a:pt x="27" y="304"/>
                    </a:cubicBezTo>
                    <a:cubicBezTo>
                      <a:pt x="40" y="318"/>
                      <a:pt x="58" y="325"/>
                      <a:pt x="76" y="325"/>
                    </a:cubicBezTo>
                    <a:cubicBezTo>
                      <a:pt x="93" y="325"/>
                      <a:pt x="110" y="319"/>
                      <a:pt x="124" y="306"/>
                    </a:cubicBezTo>
                    <a:lnTo>
                      <a:pt x="321" y="121"/>
                    </a:lnTo>
                    <a:cubicBezTo>
                      <a:pt x="324" y="117"/>
                      <a:pt x="328" y="111"/>
                      <a:pt x="330" y="108"/>
                    </a:cubicBezTo>
                    <a:cubicBezTo>
                      <a:pt x="362" y="56"/>
                      <a:pt x="318" y="1"/>
                      <a:pt x="2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768;p54">
                <a:extLst>
                  <a:ext uri="{FF2B5EF4-FFF2-40B4-BE49-F238E27FC236}">
                    <a16:creationId xmlns:a16="http://schemas.microsoft.com/office/drawing/2014/main" id="{80FF8927-EE0B-B916-167C-52048F858A05}"/>
                  </a:ext>
                </a:extLst>
              </p:cNvPr>
              <p:cNvSpPr/>
              <p:nvPr/>
            </p:nvSpPr>
            <p:spPr>
              <a:xfrm>
                <a:off x="5476528" y="3855046"/>
                <a:ext cx="2706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28" extrusionOk="0">
                    <a:moveTo>
                      <a:pt x="299" y="1"/>
                    </a:moveTo>
                    <a:cubicBezTo>
                      <a:pt x="282" y="1"/>
                      <a:pt x="265" y="7"/>
                      <a:pt x="252" y="19"/>
                    </a:cubicBezTo>
                    <a:lnTo>
                      <a:pt x="56" y="206"/>
                    </a:lnTo>
                    <a:cubicBezTo>
                      <a:pt x="0" y="254"/>
                      <a:pt x="47" y="328"/>
                      <a:pt x="102" y="328"/>
                    </a:cubicBezTo>
                    <a:cubicBezTo>
                      <a:pt x="118" y="328"/>
                      <a:pt x="136" y="321"/>
                      <a:pt x="151" y="305"/>
                    </a:cubicBezTo>
                    <a:lnTo>
                      <a:pt x="348" y="120"/>
                    </a:lnTo>
                    <a:cubicBezTo>
                      <a:pt x="351" y="116"/>
                      <a:pt x="355" y="110"/>
                      <a:pt x="359" y="106"/>
                    </a:cubicBezTo>
                    <a:cubicBezTo>
                      <a:pt x="376" y="80"/>
                      <a:pt x="372" y="45"/>
                      <a:pt x="350" y="23"/>
                    </a:cubicBezTo>
                    <a:cubicBezTo>
                      <a:pt x="336" y="8"/>
                      <a:pt x="317" y="1"/>
                      <a:pt x="2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769;p54">
                <a:extLst>
                  <a:ext uri="{FF2B5EF4-FFF2-40B4-BE49-F238E27FC236}">
                    <a16:creationId xmlns:a16="http://schemas.microsoft.com/office/drawing/2014/main" id="{69B1486C-A419-4A9C-06B2-9F7E24ED4EEE}"/>
                  </a:ext>
                </a:extLst>
              </p:cNvPr>
              <p:cNvSpPr/>
              <p:nvPr/>
            </p:nvSpPr>
            <p:spPr>
              <a:xfrm>
                <a:off x="5473513" y="3878233"/>
                <a:ext cx="24981" cy="23258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4" extrusionOk="0">
                    <a:moveTo>
                      <a:pt x="273" y="0"/>
                    </a:moveTo>
                    <a:cubicBezTo>
                      <a:pt x="256" y="0"/>
                      <a:pt x="239" y="7"/>
                      <a:pt x="226" y="20"/>
                    </a:cubicBezTo>
                    <a:lnTo>
                      <a:pt x="29" y="205"/>
                    </a:lnTo>
                    <a:cubicBezTo>
                      <a:pt x="3" y="232"/>
                      <a:pt x="1" y="275"/>
                      <a:pt x="27" y="302"/>
                    </a:cubicBezTo>
                    <a:cubicBezTo>
                      <a:pt x="41" y="317"/>
                      <a:pt x="59" y="324"/>
                      <a:pt x="77" y="324"/>
                    </a:cubicBezTo>
                    <a:cubicBezTo>
                      <a:pt x="94" y="324"/>
                      <a:pt x="111" y="317"/>
                      <a:pt x="125" y="304"/>
                    </a:cubicBezTo>
                    <a:lnTo>
                      <a:pt x="321" y="119"/>
                    </a:lnTo>
                    <a:cubicBezTo>
                      <a:pt x="325" y="115"/>
                      <a:pt x="329" y="111"/>
                      <a:pt x="332" y="106"/>
                    </a:cubicBezTo>
                    <a:cubicBezTo>
                      <a:pt x="348" y="79"/>
                      <a:pt x="346" y="45"/>
                      <a:pt x="323" y="22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770;p54">
                <a:extLst>
                  <a:ext uri="{FF2B5EF4-FFF2-40B4-BE49-F238E27FC236}">
                    <a16:creationId xmlns:a16="http://schemas.microsoft.com/office/drawing/2014/main" id="{4065B14D-DE6D-1656-73E1-0CEA6B9C4232}"/>
                  </a:ext>
                </a:extLst>
              </p:cNvPr>
              <p:cNvSpPr/>
              <p:nvPr/>
            </p:nvSpPr>
            <p:spPr>
              <a:xfrm>
                <a:off x="5418095" y="3602578"/>
                <a:ext cx="93392" cy="12103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6" extrusionOk="0">
                    <a:moveTo>
                      <a:pt x="1213" y="0"/>
                    </a:moveTo>
                    <a:lnTo>
                      <a:pt x="956" y="340"/>
                    </a:lnTo>
                    <a:lnTo>
                      <a:pt x="879" y="441"/>
                    </a:lnTo>
                    <a:lnTo>
                      <a:pt x="0" y="1600"/>
                    </a:lnTo>
                    <a:cubicBezTo>
                      <a:pt x="44" y="1629"/>
                      <a:pt x="90" y="1657"/>
                      <a:pt x="136" y="1686"/>
                    </a:cubicBezTo>
                    <a:lnTo>
                      <a:pt x="963" y="593"/>
                    </a:lnTo>
                    <a:lnTo>
                      <a:pt x="1040" y="494"/>
                    </a:lnTo>
                    <a:lnTo>
                      <a:pt x="1301" y="147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771;p54">
                <a:extLst>
                  <a:ext uri="{FF2B5EF4-FFF2-40B4-BE49-F238E27FC236}">
                    <a16:creationId xmlns:a16="http://schemas.microsoft.com/office/drawing/2014/main" id="{EDDE4D34-9695-B91C-8273-16EF9345D231}"/>
                  </a:ext>
                </a:extLst>
              </p:cNvPr>
              <p:cNvSpPr/>
              <p:nvPr/>
            </p:nvSpPr>
            <p:spPr>
              <a:xfrm>
                <a:off x="5041942" y="3171796"/>
                <a:ext cx="72575" cy="3438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479" extrusionOk="0">
                    <a:moveTo>
                      <a:pt x="906" y="1"/>
                    </a:moveTo>
                    <a:cubicBezTo>
                      <a:pt x="893" y="1"/>
                      <a:pt x="878" y="5"/>
                      <a:pt x="864" y="15"/>
                    </a:cubicBezTo>
                    <a:cubicBezTo>
                      <a:pt x="597" y="176"/>
                      <a:pt x="305" y="286"/>
                      <a:pt x="0" y="343"/>
                    </a:cubicBezTo>
                    <a:cubicBezTo>
                      <a:pt x="0" y="351"/>
                      <a:pt x="2" y="359"/>
                      <a:pt x="2" y="366"/>
                    </a:cubicBezTo>
                    <a:cubicBezTo>
                      <a:pt x="2" y="366"/>
                      <a:pt x="23" y="406"/>
                      <a:pt x="63" y="479"/>
                    </a:cubicBezTo>
                    <a:cubicBezTo>
                      <a:pt x="374" y="418"/>
                      <a:pt x="671" y="301"/>
                      <a:pt x="942" y="135"/>
                    </a:cubicBezTo>
                    <a:cubicBezTo>
                      <a:pt x="1011" y="92"/>
                      <a:pt x="968" y="1"/>
                      <a:pt x="90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772;p54">
                <a:extLst>
                  <a:ext uri="{FF2B5EF4-FFF2-40B4-BE49-F238E27FC236}">
                    <a16:creationId xmlns:a16="http://schemas.microsoft.com/office/drawing/2014/main" id="{BB1751DF-49BE-E7E2-F468-D0EA35B3AD92}"/>
                  </a:ext>
                </a:extLst>
              </p:cNvPr>
              <p:cNvSpPr/>
              <p:nvPr/>
            </p:nvSpPr>
            <p:spPr>
              <a:xfrm>
                <a:off x="5179912" y="2718761"/>
                <a:ext cx="312839" cy="926457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12906" extrusionOk="0">
                    <a:moveTo>
                      <a:pt x="1125" y="1"/>
                    </a:moveTo>
                    <a:cubicBezTo>
                      <a:pt x="1100" y="1"/>
                      <a:pt x="1075" y="16"/>
                      <a:pt x="1070" y="49"/>
                    </a:cubicBezTo>
                    <a:cubicBezTo>
                      <a:pt x="1062" y="100"/>
                      <a:pt x="246" y="5121"/>
                      <a:pt x="6" y="5958"/>
                    </a:cubicBezTo>
                    <a:cubicBezTo>
                      <a:pt x="0" y="5979"/>
                      <a:pt x="6" y="6002"/>
                      <a:pt x="21" y="6015"/>
                    </a:cubicBezTo>
                    <a:cubicBezTo>
                      <a:pt x="33" y="6027"/>
                      <a:pt x="1104" y="7089"/>
                      <a:pt x="4197" y="12753"/>
                    </a:cubicBezTo>
                    <a:lnTo>
                      <a:pt x="4281" y="12905"/>
                    </a:lnTo>
                    <a:lnTo>
                      <a:pt x="4358" y="12806"/>
                    </a:lnTo>
                    <a:lnTo>
                      <a:pt x="4274" y="12652"/>
                    </a:lnTo>
                    <a:cubicBezTo>
                      <a:pt x="1404" y="7400"/>
                      <a:pt x="302" y="6143"/>
                      <a:pt x="126" y="5958"/>
                    </a:cubicBezTo>
                    <a:cubicBezTo>
                      <a:pt x="378" y="5028"/>
                      <a:pt x="1152" y="272"/>
                      <a:pt x="1183" y="68"/>
                    </a:cubicBezTo>
                    <a:cubicBezTo>
                      <a:pt x="1190" y="25"/>
                      <a:pt x="1157" y="1"/>
                      <a:pt x="112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773;p54">
                <a:extLst>
                  <a:ext uri="{FF2B5EF4-FFF2-40B4-BE49-F238E27FC236}">
                    <a16:creationId xmlns:a16="http://schemas.microsoft.com/office/drawing/2014/main" id="{F9BF63D2-516C-C1F2-7700-D8FFD1531F85}"/>
                  </a:ext>
                </a:extLst>
              </p:cNvPr>
              <p:cNvSpPr/>
              <p:nvPr/>
            </p:nvSpPr>
            <p:spPr>
              <a:xfrm>
                <a:off x="5260670" y="3241284"/>
                <a:ext cx="85352" cy="395176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5505" extrusionOk="0">
                    <a:moveTo>
                      <a:pt x="666" y="1"/>
                    </a:moveTo>
                    <a:lnTo>
                      <a:pt x="649" y="119"/>
                    </a:lnTo>
                    <a:lnTo>
                      <a:pt x="0" y="4259"/>
                    </a:lnTo>
                    <a:cubicBezTo>
                      <a:pt x="313" y="4684"/>
                      <a:pt x="635" y="5106"/>
                      <a:pt x="967" y="5504"/>
                    </a:cubicBezTo>
                    <a:cubicBezTo>
                      <a:pt x="1026" y="4633"/>
                      <a:pt x="1188" y="1753"/>
                      <a:pt x="820" y="411"/>
                    </a:cubicBezTo>
                    <a:cubicBezTo>
                      <a:pt x="784" y="270"/>
                      <a:pt x="733" y="132"/>
                      <a:pt x="66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774;p54">
                <a:extLst>
                  <a:ext uri="{FF2B5EF4-FFF2-40B4-BE49-F238E27FC236}">
                    <a16:creationId xmlns:a16="http://schemas.microsoft.com/office/drawing/2014/main" id="{403B826B-AEE3-986B-105D-91C1D937459A}"/>
                  </a:ext>
                </a:extLst>
              </p:cNvPr>
              <p:cNvSpPr/>
              <p:nvPr/>
            </p:nvSpPr>
            <p:spPr>
              <a:xfrm>
                <a:off x="5087381" y="2551574"/>
                <a:ext cx="101504" cy="126629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764" extrusionOk="0">
                    <a:moveTo>
                      <a:pt x="1351" y="1"/>
                    </a:moveTo>
                    <a:cubicBezTo>
                      <a:pt x="1323" y="1"/>
                      <a:pt x="1298" y="20"/>
                      <a:pt x="1293" y="47"/>
                    </a:cubicBezTo>
                    <a:cubicBezTo>
                      <a:pt x="1291" y="55"/>
                      <a:pt x="1140" y="839"/>
                      <a:pt x="637" y="1314"/>
                    </a:cubicBezTo>
                    <a:cubicBezTo>
                      <a:pt x="574" y="1373"/>
                      <a:pt x="505" y="1426"/>
                      <a:pt x="431" y="1474"/>
                    </a:cubicBezTo>
                    <a:cubicBezTo>
                      <a:pt x="343" y="1531"/>
                      <a:pt x="250" y="1575"/>
                      <a:pt x="149" y="1607"/>
                    </a:cubicBezTo>
                    <a:cubicBezTo>
                      <a:pt x="109" y="1621"/>
                      <a:pt x="67" y="1632"/>
                      <a:pt x="25" y="1642"/>
                    </a:cubicBezTo>
                    <a:cubicBezTo>
                      <a:pt x="17" y="1680"/>
                      <a:pt x="8" y="1722"/>
                      <a:pt x="0" y="1764"/>
                    </a:cubicBezTo>
                    <a:cubicBezTo>
                      <a:pt x="69" y="1752"/>
                      <a:pt x="134" y="1735"/>
                      <a:pt x="200" y="1712"/>
                    </a:cubicBezTo>
                    <a:cubicBezTo>
                      <a:pt x="303" y="1678"/>
                      <a:pt x="402" y="1630"/>
                      <a:pt x="496" y="1569"/>
                    </a:cubicBezTo>
                    <a:cubicBezTo>
                      <a:pt x="591" y="1508"/>
                      <a:pt x="679" y="1436"/>
                      <a:pt x="759" y="1356"/>
                    </a:cubicBezTo>
                    <a:cubicBezTo>
                      <a:pt x="1255" y="858"/>
                      <a:pt x="1400" y="105"/>
                      <a:pt x="1407" y="68"/>
                    </a:cubicBezTo>
                    <a:cubicBezTo>
                      <a:pt x="1413" y="36"/>
                      <a:pt x="1392" y="7"/>
                      <a:pt x="1362" y="2"/>
                    </a:cubicBezTo>
                    <a:cubicBezTo>
                      <a:pt x="1358" y="1"/>
                      <a:pt x="1354" y="1"/>
                      <a:pt x="135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775;p54">
                <a:extLst>
                  <a:ext uri="{FF2B5EF4-FFF2-40B4-BE49-F238E27FC236}">
                    <a16:creationId xmlns:a16="http://schemas.microsoft.com/office/drawing/2014/main" id="{34FB8613-A244-C0E2-F8F1-3D583F59E163}"/>
                  </a:ext>
                </a:extLst>
              </p:cNvPr>
              <p:cNvSpPr/>
              <p:nvPr/>
            </p:nvSpPr>
            <p:spPr>
              <a:xfrm>
                <a:off x="5271725" y="2492638"/>
                <a:ext cx="72790" cy="220236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3068" extrusionOk="0">
                    <a:moveTo>
                      <a:pt x="432" y="1"/>
                    </a:moveTo>
                    <a:cubicBezTo>
                      <a:pt x="424" y="81"/>
                      <a:pt x="416" y="174"/>
                      <a:pt x="407" y="281"/>
                    </a:cubicBezTo>
                    <a:cubicBezTo>
                      <a:pt x="403" y="317"/>
                      <a:pt x="399" y="355"/>
                      <a:pt x="396" y="395"/>
                    </a:cubicBezTo>
                    <a:cubicBezTo>
                      <a:pt x="354" y="872"/>
                      <a:pt x="296" y="1547"/>
                      <a:pt x="251" y="2239"/>
                    </a:cubicBezTo>
                    <a:cubicBezTo>
                      <a:pt x="195" y="2220"/>
                      <a:pt x="144" y="2201"/>
                      <a:pt x="92" y="2177"/>
                    </a:cubicBezTo>
                    <a:cubicBezTo>
                      <a:pt x="84" y="2173"/>
                      <a:pt x="76" y="2171"/>
                      <a:pt x="67" y="2171"/>
                    </a:cubicBezTo>
                    <a:cubicBezTo>
                      <a:pt x="46" y="2171"/>
                      <a:pt x="25" y="2182"/>
                      <a:pt x="14" y="2201"/>
                    </a:cubicBezTo>
                    <a:cubicBezTo>
                      <a:pt x="1" y="2230"/>
                      <a:pt x="12" y="2264"/>
                      <a:pt x="41" y="2276"/>
                    </a:cubicBezTo>
                    <a:cubicBezTo>
                      <a:pt x="106" y="2306"/>
                      <a:pt x="174" y="2333"/>
                      <a:pt x="243" y="2354"/>
                    </a:cubicBezTo>
                    <a:cubicBezTo>
                      <a:pt x="230" y="2573"/>
                      <a:pt x="216" y="2794"/>
                      <a:pt x="205" y="3010"/>
                    </a:cubicBezTo>
                    <a:cubicBezTo>
                      <a:pt x="205" y="3040"/>
                      <a:pt x="228" y="3067"/>
                      <a:pt x="260" y="3067"/>
                    </a:cubicBezTo>
                    <a:cubicBezTo>
                      <a:pt x="261" y="3067"/>
                      <a:pt x="262" y="3067"/>
                      <a:pt x="264" y="3067"/>
                    </a:cubicBezTo>
                    <a:cubicBezTo>
                      <a:pt x="293" y="3067"/>
                      <a:pt x="317" y="3045"/>
                      <a:pt x="319" y="3016"/>
                    </a:cubicBezTo>
                    <a:cubicBezTo>
                      <a:pt x="331" y="2808"/>
                      <a:pt x="342" y="2594"/>
                      <a:pt x="355" y="2383"/>
                    </a:cubicBezTo>
                    <a:cubicBezTo>
                      <a:pt x="392" y="2388"/>
                      <a:pt x="428" y="2394"/>
                      <a:pt x="466" y="2396"/>
                    </a:cubicBezTo>
                    <a:cubicBezTo>
                      <a:pt x="478" y="2397"/>
                      <a:pt x="490" y="2397"/>
                      <a:pt x="502" y="2397"/>
                    </a:cubicBezTo>
                    <a:cubicBezTo>
                      <a:pt x="555" y="2397"/>
                      <a:pt x="609" y="2387"/>
                      <a:pt x="659" y="2365"/>
                    </a:cubicBezTo>
                    <a:cubicBezTo>
                      <a:pt x="729" y="2333"/>
                      <a:pt x="777" y="2266"/>
                      <a:pt x="790" y="2190"/>
                    </a:cubicBezTo>
                    <a:cubicBezTo>
                      <a:pt x="832" y="1976"/>
                      <a:pt x="920" y="1092"/>
                      <a:pt x="979" y="464"/>
                    </a:cubicBezTo>
                    <a:cubicBezTo>
                      <a:pt x="983" y="426"/>
                      <a:pt x="987" y="390"/>
                      <a:pt x="990" y="352"/>
                    </a:cubicBezTo>
                    <a:cubicBezTo>
                      <a:pt x="1000" y="252"/>
                      <a:pt x="1008" y="161"/>
                      <a:pt x="1013" y="85"/>
                    </a:cubicBezTo>
                    <a:lnTo>
                      <a:pt x="901" y="69"/>
                    </a:lnTo>
                    <a:cubicBezTo>
                      <a:pt x="893" y="148"/>
                      <a:pt x="886" y="239"/>
                      <a:pt x="876" y="342"/>
                    </a:cubicBezTo>
                    <a:cubicBezTo>
                      <a:pt x="872" y="378"/>
                      <a:pt x="868" y="415"/>
                      <a:pt x="865" y="455"/>
                    </a:cubicBezTo>
                    <a:cubicBezTo>
                      <a:pt x="806" y="1078"/>
                      <a:pt x="718" y="1963"/>
                      <a:pt x="678" y="2171"/>
                    </a:cubicBezTo>
                    <a:cubicBezTo>
                      <a:pt x="672" y="2213"/>
                      <a:pt x="645" y="2249"/>
                      <a:pt x="607" y="2266"/>
                    </a:cubicBezTo>
                    <a:cubicBezTo>
                      <a:pt x="577" y="2281"/>
                      <a:pt x="540" y="2287"/>
                      <a:pt x="499" y="2287"/>
                    </a:cubicBezTo>
                    <a:cubicBezTo>
                      <a:pt x="456" y="2287"/>
                      <a:pt x="410" y="2281"/>
                      <a:pt x="363" y="2270"/>
                    </a:cubicBezTo>
                    <a:cubicBezTo>
                      <a:pt x="409" y="1576"/>
                      <a:pt x="466" y="893"/>
                      <a:pt x="510" y="411"/>
                    </a:cubicBezTo>
                    <a:cubicBezTo>
                      <a:pt x="514" y="373"/>
                      <a:pt x="518" y="334"/>
                      <a:pt x="521" y="298"/>
                    </a:cubicBezTo>
                    <a:cubicBezTo>
                      <a:pt x="531" y="193"/>
                      <a:pt x="539" y="98"/>
                      <a:pt x="546" y="20"/>
                    </a:cubicBezTo>
                    <a:cubicBezTo>
                      <a:pt x="508" y="14"/>
                      <a:pt x="470" y="6"/>
                      <a:pt x="43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776;p54">
                <a:extLst>
                  <a:ext uri="{FF2B5EF4-FFF2-40B4-BE49-F238E27FC236}">
                    <a16:creationId xmlns:a16="http://schemas.microsoft.com/office/drawing/2014/main" id="{0BAF2BAA-E903-6555-0836-D15A0B757E63}"/>
                  </a:ext>
                </a:extLst>
              </p:cNvPr>
              <p:cNvSpPr/>
              <p:nvPr/>
            </p:nvSpPr>
            <p:spPr>
              <a:xfrm>
                <a:off x="5099011" y="1735809"/>
                <a:ext cx="546356" cy="832347"/>
              </a:xfrm>
              <a:custGeom>
                <a:avLst/>
                <a:gdLst/>
                <a:ahLst/>
                <a:cxnLst/>
                <a:rect l="l" t="t" r="r" b="b"/>
                <a:pathLst>
                  <a:path w="7611" h="11595" extrusionOk="0">
                    <a:moveTo>
                      <a:pt x="4571" y="0"/>
                    </a:moveTo>
                    <a:lnTo>
                      <a:pt x="2748" y="176"/>
                    </a:lnTo>
                    <a:lnTo>
                      <a:pt x="2739" y="185"/>
                    </a:lnTo>
                    <a:cubicBezTo>
                      <a:pt x="2626" y="281"/>
                      <a:pt x="2504" y="364"/>
                      <a:pt x="2376" y="437"/>
                    </a:cubicBezTo>
                    <a:cubicBezTo>
                      <a:pt x="2319" y="469"/>
                      <a:pt x="2260" y="500"/>
                      <a:pt x="2199" y="532"/>
                    </a:cubicBezTo>
                    <a:cubicBezTo>
                      <a:pt x="2159" y="553"/>
                      <a:pt x="2119" y="574"/>
                      <a:pt x="2077" y="595"/>
                    </a:cubicBezTo>
                    <a:cubicBezTo>
                      <a:pt x="2027" y="620"/>
                      <a:pt x="1976" y="645"/>
                      <a:pt x="1926" y="670"/>
                    </a:cubicBezTo>
                    <a:cubicBezTo>
                      <a:pt x="1741" y="761"/>
                      <a:pt x="1552" y="853"/>
                      <a:pt x="1373" y="954"/>
                    </a:cubicBezTo>
                    <a:cubicBezTo>
                      <a:pt x="1280" y="1007"/>
                      <a:pt x="1190" y="1062"/>
                      <a:pt x="1104" y="1122"/>
                    </a:cubicBezTo>
                    <a:cubicBezTo>
                      <a:pt x="1015" y="1184"/>
                      <a:pt x="931" y="1253"/>
                      <a:pt x="851" y="1327"/>
                    </a:cubicBezTo>
                    <a:cubicBezTo>
                      <a:pt x="763" y="1411"/>
                      <a:pt x="687" y="1507"/>
                      <a:pt x="622" y="1610"/>
                    </a:cubicBezTo>
                    <a:cubicBezTo>
                      <a:pt x="622" y="1610"/>
                      <a:pt x="622" y="1612"/>
                      <a:pt x="622" y="1612"/>
                    </a:cubicBezTo>
                    <a:cubicBezTo>
                      <a:pt x="593" y="1661"/>
                      <a:pt x="568" y="1711"/>
                      <a:pt x="546" y="1764"/>
                    </a:cubicBezTo>
                    <a:cubicBezTo>
                      <a:pt x="199" y="2609"/>
                      <a:pt x="410" y="4369"/>
                      <a:pt x="368" y="4985"/>
                    </a:cubicBezTo>
                    <a:cubicBezTo>
                      <a:pt x="317" y="5742"/>
                      <a:pt x="343" y="6270"/>
                      <a:pt x="395" y="6665"/>
                    </a:cubicBezTo>
                    <a:cubicBezTo>
                      <a:pt x="460" y="6734"/>
                      <a:pt x="504" y="6770"/>
                      <a:pt x="504" y="6770"/>
                    </a:cubicBezTo>
                    <a:cubicBezTo>
                      <a:pt x="542" y="6968"/>
                      <a:pt x="567" y="7168"/>
                      <a:pt x="576" y="7371"/>
                    </a:cubicBezTo>
                    <a:cubicBezTo>
                      <a:pt x="580" y="7454"/>
                      <a:pt x="582" y="7540"/>
                      <a:pt x="582" y="7628"/>
                    </a:cubicBezTo>
                    <a:cubicBezTo>
                      <a:pt x="584" y="7769"/>
                      <a:pt x="580" y="7914"/>
                      <a:pt x="570" y="8061"/>
                    </a:cubicBezTo>
                    <a:cubicBezTo>
                      <a:pt x="567" y="8147"/>
                      <a:pt x="561" y="8233"/>
                      <a:pt x="553" y="8320"/>
                    </a:cubicBezTo>
                    <a:cubicBezTo>
                      <a:pt x="540" y="8463"/>
                      <a:pt x="523" y="8610"/>
                      <a:pt x="506" y="8757"/>
                    </a:cubicBezTo>
                    <a:cubicBezTo>
                      <a:pt x="494" y="8843"/>
                      <a:pt x="481" y="8929"/>
                      <a:pt x="469" y="9014"/>
                    </a:cubicBezTo>
                    <a:cubicBezTo>
                      <a:pt x="380" y="9598"/>
                      <a:pt x="252" y="10187"/>
                      <a:pt x="0" y="11594"/>
                    </a:cubicBezTo>
                    <a:lnTo>
                      <a:pt x="6646" y="11228"/>
                    </a:lnTo>
                    <a:lnTo>
                      <a:pt x="6863" y="9407"/>
                    </a:lnTo>
                    <a:lnTo>
                      <a:pt x="6873" y="9319"/>
                    </a:lnTo>
                    <a:lnTo>
                      <a:pt x="7136" y="6852"/>
                    </a:lnTo>
                    <a:lnTo>
                      <a:pt x="7359" y="4747"/>
                    </a:lnTo>
                    <a:lnTo>
                      <a:pt x="7386" y="4508"/>
                    </a:lnTo>
                    <a:lnTo>
                      <a:pt x="7447" y="3932"/>
                    </a:lnTo>
                    <a:cubicBezTo>
                      <a:pt x="7611" y="1911"/>
                      <a:pt x="7437" y="826"/>
                      <a:pt x="6408" y="660"/>
                    </a:cubicBezTo>
                    <a:cubicBezTo>
                      <a:pt x="6013" y="595"/>
                      <a:pt x="5622" y="464"/>
                      <a:pt x="5305" y="332"/>
                    </a:cubicBezTo>
                    <a:cubicBezTo>
                      <a:pt x="5183" y="281"/>
                      <a:pt x="5071" y="229"/>
                      <a:pt x="4974" y="183"/>
                    </a:cubicBezTo>
                    <a:cubicBezTo>
                      <a:pt x="4878" y="139"/>
                      <a:pt x="4792" y="99"/>
                      <a:pt x="4726" y="69"/>
                    </a:cubicBezTo>
                    <a:cubicBezTo>
                      <a:pt x="4630" y="25"/>
                      <a:pt x="4571" y="0"/>
                      <a:pt x="45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777;p54">
                <a:extLst>
                  <a:ext uri="{FF2B5EF4-FFF2-40B4-BE49-F238E27FC236}">
                    <a16:creationId xmlns:a16="http://schemas.microsoft.com/office/drawing/2014/main" id="{E71B14DE-47E6-D95E-EA5A-499DA66DDDFB}"/>
                  </a:ext>
                </a:extLst>
              </p:cNvPr>
              <p:cNvSpPr/>
              <p:nvPr/>
            </p:nvSpPr>
            <p:spPr>
              <a:xfrm>
                <a:off x="5243011" y="1737747"/>
                <a:ext cx="166685" cy="175586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2446" extrusionOk="0">
                    <a:moveTo>
                      <a:pt x="2262" y="1"/>
                    </a:moveTo>
                    <a:cubicBezTo>
                      <a:pt x="2232" y="1"/>
                      <a:pt x="2203" y="21"/>
                      <a:pt x="2203" y="61"/>
                    </a:cubicBezTo>
                    <a:cubicBezTo>
                      <a:pt x="2203" y="78"/>
                      <a:pt x="2189" y="1730"/>
                      <a:pt x="1539" y="2204"/>
                    </a:cubicBezTo>
                    <a:cubicBezTo>
                      <a:pt x="1426" y="2287"/>
                      <a:pt x="1302" y="2328"/>
                      <a:pt x="1163" y="2328"/>
                    </a:cubicBezTo>
                    <a:cubicBezTo>
                      <a:pt x="1076" y="2328"/>
                      <a:pt x="985" y="2312"/>
                      <a:pt x="887" y="2281"/>
                    </a:cubicBezTo>
                    <a:cubicBezTo>
                      <a:pt x="134" y="2040"/>
                      <a:pt x="399" y="389"/>
                      <a:pt x="403" y="372"/>
                    </a:cubicBezTo>
                    <a:cubicBezTo>
                      <a:pt x="408" y="341"/>
                      <a:pt x="387" y="311"/>
                      <a:pt x="355" y="305"/>
                    </a:cubicBezTo>
                    <a:lnTo>
                      <a:pt x="353" y="305"/>
                    </a:lnTo>
                    <a:cubicBezTo>
                      <a:pt x="350" y="304"/>
                      <a:pt x="346" y="304"/>
                      <a:pt x="342" y="304"/>
                    </a:cubicBezTo>
                    <a:cubicBezTo>
                      <a:pt x="314" y="304"/>
                      <a:pt x="290" y="324"/>
                      <a:pt x="284" y="353"/>
                    </a:cubicBezTo>
                    <a:cubicBezTo>
                      <a:pt x="273" y="423"/>
                      <a:pt x="0" y="2120"/>
                      <a:pt x="851" y="2393"/>
                    </a:cubicBezTo>
                    <a:cubicBezTo>
                      <a:pt x="895" y="2408"/>
                      <a:pt x="940" y="2420"/>
                      <a:pt x="986" y="2429"/>
                    </a:cubicBezTo>
                    <a:cubicBezTo>
                      <a:pt x="1045" y="2440"/>
                      <a:pt x="1101" y="2446"/>
                      <a:pt x="1157" y="2446"/>
                    </a:cubicBezTo>
                    <a:cubicBezTo>
                      <a:pt x="1322" y="2446"/>
                      <a:pt x="1474" y="2397"/>
                      <a:pt x="1610" y="2300"/>
                    </a:cubicBezTo>
                    <a:cubicBezTo>
                      <a:pt x="2308" y="1791"/>
                      <a:pt x="2321" y="132"/>
                      <a:pt x="2321" y="61"/>
                    </a:cubicBezTo>
                    <a:cubicBezTo>
                      <a:pt x="2321" y="21"/>
                      <a:pt x="2292" y="1"/>
                      <a:pt x="2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778;p54">
                <a:extLst>
                  <a:ext uri="{FF2B5EF4-FFF2-40B4-BE49-F238E27FC236}">
                    <a16:creationId xmlns:a16="http://schemas.microsoft.com/office/drawing/2014/main" id="{E12B5924-FA24-167C-9F2B-149FE0080A65}"/>
                  </a:ext>
                </a:extLst>
              </p:cNvPr>
              <p:cNvSpPr/>
              <p:nvPr/>
            </p:nvSpPr>
            <p:spPr>
              <a:xfrm>
                <a:off x="4793063" y="1689220"/>
                <a:ext cx="504505" cy="886760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12353" extrusionOk="0">
                    <a:moveTo>
                      <a:pt x="1241" y="1"/>
                    </a:moveTo>
                    <a:cubicBezTo>
                      <a:pt x="989" y="1"/>
                      <a:pt x="761" y="164"/>
                      <a:pt x="687" y="413"/>
                    </a:cubicBezTo>
                    <a:cubicBezTo>
                      <a:pt x="675" y="453"/>
                      <a:pt x="664" y="491"/>
                      <a:pt x="652" y="531"/>
                    </a:cubicBezTo>
                    <a:lnTo>
                      <a:pt x="618" y="651"/>
                    </a:lnTo>
                    <a:lnTo>
                      <a:pt x="553" y="888"/>
                    </a:lnTo>
                    <a:cubicBezTo>
                      <a:pt x="511" y="1046"/>
                      <a:pt x="471" y="1204"/>
                      <a:pt x="433" y="1362"/>
                    </a:cubicBezTo>
                    <a:cubicBezTo>
                      <a:pt x="355" y="1681"/>
                      <a:pt x="284" y="2001"/>
                      <a:pt x="221" y="2324"/>
                    </a:cubicBezTo>
                    <a:lnTo>
                      <a:pt x="174" y="2568"/>
                    </a:lnTo>
                    <a:cubicBezTo>
                      <a:pt x="158" y="2650"/>
                      <a:pt x="145" y="2732"/>
                      <a:pt x="132" y="2814"/>
                    </a:cubicBezTo>
                    <a:cubicBezTo>
                      <a:pt x="103" y="2978"/>
                      <a:pt x="78" y="3145"/>
                      <a:pt x="56" y="3315"/>
                    </a:cubicBezTo>
                    <a:cubicBezTo>
                      <a:pt x="46" y="3399"/>
                      <a:pt x="36" y="3487"/>
                      <a:pt x="27" y="3575"/>
                    </a:cubicBezTo>
                    <a:cubicBezTo>
                      <a:pt x="19" y="3662"/>
                      <a:pt x="12" y="3752"/>
                      <a:pt x="6" y="3847"/>
                    </a:cubicBezTo>
                    <a:cubicBezTo>
                      <a:pt x="2" y="3943"/>
                      <a:pt x="0" y="4042"/>
                      <a:pt x="4" y="4158"/>
                    </a:cubicBezTo>
                    <a:cubicBezTo>
                      <a:pt x="6" y="4187"/>
                      <a:pt x="8" y="4217"/>
                      <a:pt x="10" y="4251"/>
                    </a:cubicBezTo>
                    <a:cubicBezTo>
                      <a:pt x="14" y="4284"/>
                      <a:pt x="17" y="4320"/>
                      <a:pt x="23" y="4360"/>
                    </a:cubicBezTo>
                    <a:cubicBezTo>
                      <a:pt x="29" y="4406"/>
                      <a:pt x="38" y="4452"/>
                      <a:pt x="50" y="4499"/>
                    </a:cubicBezTo>
                    <a:cubicBezTo>
                      <a:pt x="54" y="4513"/>
                      <a:pt x="57" y="4528"/>
                      <a:pt x="63" y="4541"/>
                    </a:cubicBezTo>
                    <a:cubicBezTo>
                      <a:pt x="67" y="4557"/>
                      <a:pt x="73" y="4576"/>
                      <a:pt x="78" y="4593"/>
                    </a:cubicBezTo>
                    <a:lnTo>
                      <a:pt x="90" y="4620"/>
                    </a:lnTo>
                    <a:lnTo>
                      <a:pt x="96" y="4635"/>
                    </a:lnTo>
                    <a:lnTo>
                      <a:pt x="101" y="4650"/>
                    </a:lnTo>
                    <a:cubicBezTo>
                      <a:pt x="103" y="4658"/>
                      <a:pt x="107" y="4663"/>
                      <a:pt x="109" y="4671"/>
                    </a:cubicBezTo>
                    <a:cubicBezTo>
                      <a:pt x="113" y="4679"/>
                      <a:pt x="113" y="4679"/>
                      <a:pt x="115" y="4682"/>
                    </a:cubicBezTo>
                    <a:lnTo>
                      <a:pt x="124" y="4700"/>
                    </a:lnTo>
                    <a:cubicBezTo>
                      <a:pt x="128" y="4711"/>
                      <a:pt x="134" y="4721"/>
                      <a:pt x="139" y="4730"/>
                    </a:cubicBezTo>
                    <a:cubicBezTo>
                      <a:pt x="181" y="4808"/>
                      <a:pt x="233" y="4883"/>
                      <a:pt x="296" y="4946"/>
                    </a:cubicBezTo>
                    <a:lnTo>
                      <a:pt x="307" y="4957"/>
                    </a:lnTo>
                    <a:lnTo>
                      <a:pt x="317" y="4968"/>
                    </a:lnTo>
                    <a:lnTo>
                      <a:pt x="340" y="4989"/>
                    </a:lnTo>
                    <a:cubicBezTo>
                      <a:pt x="355" y="5003"/>
                      <a:pt x="370" y="5016"/>
                      <a:pt x="385" y="5030"/>
                    </a:cubicBezTo>
                    <a:cubicBezTo>
                      <a:pt x="401" y="5041"/>
                      <a:pt x="416" y="5050"/>
                      <a:pt x="431" y="5062"/>
                    </a:cubicBezTo>
                    <a:lnTo>
                      <a:pt x="454" y="5079"/>
                    </a:lnTo>
                    <a:lnTo>
                      <a:pt x="477" y="5092"/>
                    </a:lnTo>
                    <a:cubicBezTo>
                      <a:pt x="504" y="5110"/>
                      <a:pt x="534" y="5127"/>
                      <a:pt x="561" y="5140"/>
                    </a:cubicBezTo>
                    <a:lnTo>
                      <a:pt x="601" y="5159"/>
                    </a:lnTo>
                    <a:lnTo>
                      <a:pt x="637" y="5174"/>
                    </a:lnTo>
                    <a:cubicBezTo>
                      <a:pt x="649" y="5180"/>
                      <a:pt x="662" y="5184"/>
                      <a:pt x="673" y="5190"/>
                    </a:cubicBezTo>
                    <a:lnTo>
                      <a:pt x="708" y="5201"/>
                    </a:lnTo>
                    <a:lnTo>
                      <a:pt x="740" y="5211"/>
                    </a:lnTo>
                    <a:lnTo>
                      <a:pt x="771" y="5218"/>
                    </a:lnTo>
                    <a:cubicBezTo>
                      <a:pt x="835" y="5235"/>
                      <a:pt x="902" y="5247"/>
                      <a:pt x="969" y="5253"/>
                    </a:cubicBezTo>
                    <a:cubicBezTo>
                      <a:pt x="1022" y="5258"/>
                      <a:pt x="1068" y="5260"/>
                      <a:pt x="1110" y="5260"/>
                    </a:cubicBezTo>
                    <a:lnTo>
                      <a:pt x="1114" y="5260"/>
                    </a:lnTo>
                    <a:cubicBezTo>
                      <a:pt x="1188" y="5260"/>
                      <a:pt x="1261" y="5255"/>
                      <a:pt x="1333" y="5245"/>
                    </a:cubicBezTo>
                    <a:cubicBezTo>
                      <a:pt x="1396" y="5239"/>
                      <a:pt x="1453" y="5230"/>
                      <a:pt x="1509" y="5220"/>
                    </a:cubicBezTo>
                    <a:cubicBezTo>
                      <a:pt x="1617" y="5199"/>
                      <a:pt x="1715" y="5176"/>
                      <a:pt x="1806" y="5152"/>
                    </a:cubicBezTo>
                    <a:cubicBezTo>
                      <a:pt x="1900" y="5129"/>
                      <a:pt x="1989" y="5102"/>
                      <a:pt x="2075" y="5075"/>
                    </a:cubicBezTo>
                    <a:cubicBezTo>
                      <a:pt x="2247" y="5020"/>
                      <a:pt x="2411" y="4965"/>
                      <a:pt x="2573" y="4904"/>
                    </a:cubicBezTo>
                    <a:cubicBezTo>
                      <a:pt x="2733" y="4843"/>
                      <a:pt x="2889" y="4780"/>
                      <a:pt x="3046" y="4715"/>
                    </a:cubicBezTo>
                    <a:cubicBezTo>
                      <a:pt x="3355" y="4585"/>
                      <a:pt x="3656" y="4448"/>
                      <a:pt x="3953" y="4303"/>
                    </a:cubicBezTo>
                    <a:cubicBezTo>
                      <a:pt x="3995" y="4284"/>
                      <a:pt x="4268" y="4162"/>
                      <a:pt x="4602" y="4015"/>
                    </a:cubicBezTo>
                    <a:cubicBezTo>
                      <a:pt x="4602" y="4671"/>
                      <a:pt x="4649" y="5312"/>
                      <a:pt x="4626" y="5636"/>
                    </a:cubicBezTo>
                    <a:cubicBezTo>
                      <a:pt x="4577" y="6391"/>
                      <a:pt x="4604" y="6919"/>
                      <a:pt x="4653" y="7314"/>
                    </a:cubicBezTo>
                    <a:cubicBezTo>
                      <a:pt x="4670" y="7449"/>
                      <a:pt x="4642" y="8220"/>
                      <a:pt x="4663" y="8329"/>
                    </a:cubicBezTo>
                    <a:cubicBezTo>
                      <a:pt x="4689" y="8466"/>
                      <a:pt x="4663" y="8329"/>
                      <a:pt x="4550" y="8969"/>
                    </a:cubicBezTo>
                    <a:cubicBezTo>
                      <a:pt x="4516" y="9160"/>
                      <a:pt x="4478" y="9364"/>
                      <a:pt x="4440" y="9572"/>
                    </a:cubicBezTo>
                    <a:cubicBezTo>
                      <a:pt x="4409" y="9728"/>
                      <a:pt x="4379" y="9886"/>
                      <a:pt x="4348" y="10045"/>
                    </a:cubicBezTo>
                    <a:cubicBezTo>
                      <a:pt x="4312" y="10232"/>
                      <a:pt x="4274" y="10415"/>
                      <a:pt x="4237" y="10594"/>
                    </a:cubicBezTo>
                    <a:cubicBezTo>
                      <a:pt x="4194" y="10817"/>
                      <a:pt x="4150" y="11031"/>
                      <a:pt x="4110" y="11225"/>
                    </a:cubicBezTo>
                    <a:cubicBezTo>
                      <a:pt x="4102" y="11259"/>
                      <a:pt x="4094" y="11292"/>
                      <a:pt x="4089" y="11324"/>
                    </a:cubicBezTo>
                    <a:cubicBezTo>
                      <a:pt x="4066" y="11435"/>
                      <a:pt x="4045" y="11536"/>
                      <a:pt x="4024" y="11631"/>
                    </a:cubicBezTo>
                    <a:cubicBezTo>
                      <a:pt x="3944" y="12015"/>
                      <a:pt x="3890" y="12264"/>
                      <a:pt x="3890" y="12264"/>
                    </a:cubicBezTo>
                    <a:cubicBezTo>
                      <a:pt x="3993" y="12312"/>
                      <a:pt x="4311" y="12353"/>
                      <a:pt x="4727" y="12353"/>
                    </a:cubicBezTo>
                    <a:cubicBezTo>
                      <a:pt x="5025" y="12353"/>
                      <a:pt x="5373" y="12332"/>
                      <a:pt x="5729" y="12278"/>
                    </a:cubicBezTo>
                    <a:cubicBezTo>
                      <a:pt x="5729" y="12278"/>
                      <a:pt x="5753" y="12001"/>
                      <a:pt x="5818" y="11626"/>
                    </a:cubicBezTo>
                    <a:cubicBezTo>
                      <a:pt x="5832" y="11542"/>
                      <a:pt x="5847" y="11452"/>
                      <a:pt x="5866" y="11361"/>
                    </a:cubicBezTo>
                    <a:cubicBezTo>
                      <a:pt x="5870" y="11338"/>
                      <a:pt x="5875" y="11311"/>
                      <a:pt x="5879" y="11286"/>
                    </a:cubicBezTo>
                    <a:cubicBezTo>
                      <a:pt x="5881" y="11279"/>
                      <a:pt x="5883" y="11269"/>
                      <a:pt x="5885" y="11259"/>
                    </a:cubicBezTo>
                    <a:cubicBezTo>
                      <a:pt x="6131" y="10052"/>
                      <a:pt x="6524" y="7901"/>
                      <a:pt x="6539" y="6500"/>
                    </a:cubicBezTo>
                    <a:cubicBezTo>
                      <a:pt x="6562" y="4459"/>
                      <a:pt x="7027" y="2510"/>
                      <a:pt x="7027" y="2510"/>
                    </a:cubicBezTo>
                    <a:cubicBezTo>
                      <a:pt x="6938" y="2444"/>
                      <a:pt x="6856" y="2367"/>
                      <a:pt x="6785" y="2280"/>
                    </a:cubicBezTo>
                    <a:cubicBezTo>
                      <a:pt x="6776" y="2268"/>
                      <a:pt x="6766" y="2257"/>
                      <a:pt x="6756" y="2243"/>
                    </a:cubicBezTo>
                    <a:cubicBezTo>
                      <a:pt x="6589" y="2026"/>
                      <a:pt x="6413" y="1675"/>
                      <a:pt x="6461" y="1181"/>
                    </a:cubicBezTo>
                    <a:cubicBezTo>
                      <a:pt x="6463" y="1155"/>
                      <a:pt x="6465" y="1128"/>
                      <a:pt x="6469" y="1101"/>
                    </a:cubicBezTo>
                    <a:lnTo>
                      <a:pt x="6469" y="1101"/>
                    </a:lnTo>
                    <a:cubicBezTo>
                      <a:pt x="6468" y="1101"/>
                      <a:pt x="5927" y="1294"/>
                      <a:pt x="5448" y="1654"/>
                    </a:cubicBezTo>
                    <a:lnTo>
                      <a:pt x="3837" y="2440"/>
                    </a:lnTo>
                    <a:lnTo>
                      <a:pt x="3642" y="2528"/>
                    </a:lnTo>
                    <a:lnTo>
                      <a:pt x="3372" y="2650"/>
                    </a:lnTo>
                    <a:lnTo>
                      <a:pt x="3213" y="2720"/>
                    </a:lnTo>
                    <a:cubicBezTo>
                      <a:pt x="2927" y="2848"/>
                      <a:pt x="2643" y="2976"/>
                      <a:pt x="2361" y="3096"/>
                    </a:cubicBezTo>
                    <a:cubicBezTo>
                      <a:pt x="2289" y="3126"/>
                      <a:pt x="2220" y="3157"/>
                      <a:pt x="2149" y="3185"/>
                    </a:cubicBezTo>
                    <a:cubicBezTo>
                      <a:pt x="2079" y="3214"/>
                      <a:pt x="2010" y="3245"/>
                      <a:pt x="1940" y="3271"/>
                    </a:cubicBezTo>
                    <a:cubicBezTo>
                      <a:pt x="1844" y="3311"/>
                      <a:pt x="1749" y="3349"/>
                      <a:pt x="1654" y="3384"/>
                    </a:cubicBezTo>
                    <a:cubicBezTo>
                      <a:pt x="1657" y="3252"/>
                      <a:pt x="1665" y="3119"/>
                      <a:pt x="1671" y="2983"/>
                    </a:cubicBezTo>
                    <a:lnTo>
                      <a:pt x="1684" y="2749"/>
                    </a:lnTo>
                    <a:lnTo>
                      <a:pt x="1697" y="2514"/>
                    </a:lnTo>
                    <a:cubicBezTo>
                      <a:pt x="1716" y="2200"/>
                      <a:pt x="1739" y="1885"/>
                      <a:pt x="1760" y="1566"/>
                    </a:cubicBezTo>
                    <a:lnTo>
                      <a:pt x="1791" y="1090"/>
                    </a:lnTo>
                    <a:lnTo>
                      <a:pt x="1806" y="851"/>
                    </a:lnTo>
                    <a:lnTo>
                      <a:pt x="1812" y="733"/>
                    </a:lnTo>
                    <a:cubicBezTo>
                      <a:pt x="1814" y="693"/>
                      <a:pt x="1816" y="653"/>
                      <a:pt x="1818" y="613"/>
                    </a:cubicBezTo>
                    <a:lnTo>
                      <a:pt x="1818" y="603"/>
                    </a:lnTo>
                    <a:cubicBezTo>
                      <a:pt x="1831" y="312"/>
                      <a:pt x="1623" y="56"/>
                      <a:pt x="1337" y="9"/>
                    </a:cubicBezTo>
                    <a:cubicBezTo>
                      <a:pt x="1305" y="3"/>
                      <a:pt x="1273" y="1"/>
                      <a:pt x="1241" y="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779;p54">
                <a:extLst>
                  <a:ext uri="{FF2B5EF4-FFF2-40B4-BE49-F238E27FC236}">
                    <a16:creationId xmlns:a16="http://schemas.microsoft.com/office/drawing/2014/main" id="{F9A52193-D774-7C1D-4D91-6DAB60170C3C}"/>
                  </a:ext>
                </a:extLst>
              </p:cNvPr>
              <p:cNvSpPr/>
              <p:nvPr/>
            </p:nvSpPr>
            <p:spPr>
              <a:xfrm>
                <a:off x="5095278" y="2331696"/>
                <a:ext cx="69057" cy="11801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644" extrusionOk="0">
                    <a:moveTo>
                      <a:pt x="668" y="0"/>
                    </a:moveTo>
                    <a:cubicBezTo>
                      <a:pt x="575" y="401"/>
                      <a:pt x="395" y="774"/>
                      <a:pt x="140" y="1097"/>
                    </a:cubicBezTo>
                    <a:cubicBezTo>
                      <a:pt x="39" y="1261"/>
                      <a:pt x="1" y="1455"/>
                      <a:pt x="29" y="1644"/>
                    </a:cubicBezTo>
                    <a:cubicBezTo>
                      <a:pt x="325" y="1385"/>
                      <a:pt x="723" y="919"/>
                      <a:pt x="962" y="158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780;p54">
                <a:extLst>
                  <a:ext uri="{FF2B5EF4-FFF2-40B4-BE49-F238E27FC236}">
                    <a16:creationId xmlns:a16="http://schemas.microsoft.com/office/drawing/2014/main" id="{E45BCFEE-9863-873D-135F-85306705D436}"/>
                  </a:ext>
                </a:extLst>
              </p:cNvPr>
              <p:cNvSpPr/>
              <p:nvPr/>
            </p:nvSpPr>
            <p:spPr>
              <a:xfrm>
                <a:off x="5072450" y="2523721"/>
                <a:ext cx="138330" cy="5233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729" extrusionOk="0">
                    <a:moveTo>
                      <a:pt x="1926" y="1"/>
                    </a:moveTo>
                    <a:lnTo>
                      <a:pt x="1926" y="1"/>
                    </a:lnTo>
                    <a:cubicBezTo>
                      <a:pt x="1693" y="32"/>
                      <a:pt x="1413" y="44"/>
                      <a:pt x="1132" y="44"/>
                    </a:cubicBezTo>
                    <a:cubicBezTo>
                      <a:pt x="768" y="44"/>
                      <a:pt x="402" y="25"/>
                      <a:pt x="134" y="6"/>
                    </a:cubicBezTo>
                    <a:cubicBezTo>
                      <a:pt x="54" y="390"/>
                      <a:pt x="0" y="639"/>
                      <a:pt x="0" y="639"/>
                    </a:cubicBezTo>
                    <a:cubicBezTo>
                      <a:pt x="101" y="688"/>
                      <a:pt x="420" y="729"/>
                      <a:pt x="836" y="729"/>
                    </a:cubicBezTo>
                    <a:cubicBezTo>
                      <a:pt x="1135" y="729"/>
                      <a:pt x="1484" y="708"/>
                      <a:pt x="1839" y="655"/>
                    </a:cubicBezTo>
                    <a:cubicBezTo>
                      <a:pt x="1839" y="655"/>
                      <a:pt x="1863" y="376"/>
                      <a:pt x="19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781;p54">
                <a:extLst>
                  <a:ext uri="{FF2B5EF4-FFF2-40B4-BE49-F238E27FC236}">
                    <a16:creationId xmlns:a16="http://schemas.microsoft.com/office/drawing/2014/main" id="{60CB98AD-E28A-3CDF-BA03-E61B05443431}"/>
                  </a:ext>
                </a:extLst>
              </p:cNvPr>
              <p:cNvSpPr/>
              <p:nvPr/>
            </p:nvSpPr>
            <p:spPr>
              <a:xfrm>
                <a:off x="5132247" y="2009740"/>
                <a:ext cx="100714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231" extrusionOk="0">
                    <a:moveTo>
                      <a:pt x="3" y="0"/>
                    </a:moveTo>
                    <a:lnTo>
                      <a:pt x="1" y="225"/>
                    </a:lnTo>
                    <a:lnTo>
                      <a:pt x="1400" y="231"/>
                    </a:lnTo>
                    <a:lnTo>
                      <a:pt x="1402" y="6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782;p54">
                <a:extLst>
                  <a:ext uri="{FF2B5EF4-FFF2-40B4-BE49-F238E27FC236}">
                    <a16:creationId xmlns:a16="http://schemas.microsoft.com/office/drawing/2014/main" id="{6F828068-1152-D30C-34A6-DFA3BC7170B9}"/>
                  </a:ext>
                </a:extLst>
              </p:cNvPr>
              <p:cNvSpPr/>
              <p:nvPr/>
            </p:nvSpPr>
            <p:spPr>
              <a:xfrm>
                <a:off x="5382490" y="2010817"/>
                <a:ext cx="100571" cy="16726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" extrusionOk="0">
                    <a:moveTo>
                      <a:pt x="2" y="0"/>
                    </a:moveTo>
                    <a:lnTo>
                      <a:pt x="0" y="227"/>
                    </a:lnTo>
                    <a:lnTo>
                      <a:pt x="1400" y="233"/>
                    </a:lnTo>
                    <a:lnTo>
                      <a:pt x="1400" y="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783;p54">
                <a:extLst>
                  <a:ext uri="{FF2B5EF4-FFF2-40B4-BE49-F238E27FC236}">
                    <a16:creationId xmlns:a16="http://schemas.microsoft.com/office/drawing/2014/main" id="{49260D35-AAE0-DDDF-6288-6B932A0C6F5C}"/>
                  </a:ext>
                </a:extLst>
              </p:cNvPr>
              <p:cNvSpPr/>
              <p:nvPr/>
            </p:nvSpPr>
            <p:spPr>
              <a:xfrm>
                <a:off x="5270074" y="1742915"/>
                <a:ext cx="563010" cy="841248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1719" extrusionOk="0">
                    <a:moveTo>
                      <a:pt x="5056" y="5073"/>
                    </a:moveTo>
                    <a:lnTo>
                      <a:pt x="5087" y="5115"/>
                    </a:lnTo>
                    <a:lnTo>
                      <a:pt x="5399" y="5563"/>
                    </a:lnTo>
                    <a:cubicBezTo>
                      <a:pt x="5451" y="5635"/>
                      <a:pt x="5504" y="5710"/>
                      <a:pt x="5554" y="5784"/>
                    </a:cubicBezTo>
                    <a:lnTo>
                      <a:pt x="5693" y="5988"/>
                    </a:lnTo>
                    <a:cubicBezTo>
                      <a:pt x="5653" y="6038"/>
                      <a:pt x="5605" y="6093"/>
                      <a:pt x="5554" y="6145"/>
                    </a:cubicBezTo>
                    <a:cubicBezTo>
                      <a:pt x="5449" y="6251"/>
                      <a:pt x="5333" y="6364"/>
                      <a:pt x="5209" y="6473"/>
                    </a:cubicBezTo>
                    <a:cubicBezTo>
                      <a:pt x="5134" y="6537"/>
                      <a:pt x="5056" y="6600"/>
                      <a:pt x="4978" y="6665"/>
                    </a:cubicBezTo>
                    <a:cubicBezTo>
                      <a:pt x="4989" y="6293"/>
                      <a:pt x="5005" y="5933"/>
                      <a:pt x="5026" y="5628"/>
                    </a:cubicBezTo>
                    <a:cubicBezTo>
                      <a:pt x="5041" y="5445"/>
                      <a:pt x="5050" y="5260"/>
                      <a:pt x="5056" y="5073"/>
                    </a:cubicBezTo>
                    <a:close/>
                    <a:moveTo>
                      <a:pt x="2537" y="0"/>
                    </a:moveTo>
                    <a:lnTo>
                      <a:pt x="1484" y="1345"/>
                    </a:lnTo>
                    <a:lnTo>
                      <a:pt x="1439" y="1404"/>
                    </a:lnTo>
                    <a:lnTo>
                      <a:pt x="1042" y="1909"/>
                    </a:lnTo>
                    <a:cubicBezTo>
                      <a:pt x="1042" y="1909"/>
                      <a:pt x="726" y="3727"/>
                      <a:pt x="788" y="4876"/>
                    </a:cubicBezTo>
                    <a:cubicBezTo>
                      <a:pt x="836" y="5712"/>
                      <a:pt x="399" y="8795"/>
                      <a:pt x="157" y="10428"/>
                    </a:cubicBezTo>
                    <a:cubicBezTo>
                      <a:pt x="152" y="10462"/>
                      <a:pt x="148" y="10496"/>
                      <a:pt x="142" y="10529"/>
                    </a:cubicBezTo>
                    <a:cubicBezTo>
                      <a:pt x="129" y="10616"/>
                      <a:pt x="115" y="10702"/>
                      <a:pt x="104" y="10778"/>
                    </a:cubicBezTo>
                    <a:cubicBezTo>
                      <a:pt x="41" y="11200"/>
                      <a:pt x="1" y="11459"/>
                      <a:pt x="1" y="11459"/>
                    </a:cubicBezTo>
                    <a:lnTo>
                      <a:pt x="4558" y="11719"/>
                    </a:lnTo>
                    <a:cubicBezTo>
                      <a:pt x="4558" y="11719"/>
                      <a:pt x="4593" y="11442"/>
                      <a:pt x="4639" y="11066"/>
                    </a:cubicBezTo>
                    <a:cubicBezTo>
                      <a:pt x="4646" y="10998"/>
                      <a:pt x="4656" y="10923"/>
                      <a:pt x="4665" y="10849"/>
                    </a:cubicBezTo>
                    <a:cubicBezTo>
                      <a:pt x="4669" y="10817"/>
                      <a:pt x="4673" y="10784"/>
                      <a:pt x="4679" y="10750"/>
                    </a:cubicBezTo>
                    <a:cubicBezTo>
                      <a:pt x="4755" y="10142"/>
                      <a:pt x="4846" y="9425"/>
                      <a:pt x="4890" y="9167"/>
                    </a:cubicBezTo>
                    <a:cubicBezTo>
                      <a:pt x="4911" y="9018"/>
                      <a:pt x="4925" y="8870"/>
                      <a:pt x="4928" y="8719"/>
                    </a:cubicBezTo>
                    <a:cubicBezTo>
                      <a:pt x="5045" y="8664"/>
                      <a:pt x="5161" y="8606"/>
                      <a:pt x="5277" y="8547"/>
                    </a:cubicBezTo>
                    <a:cubicBezTo>
                      <a:pt x="5451" y="8458"/>
                      <a:pt x="5624" y="8364"/>
                      <a:pt x="5798" y="8265"/>
                    </a:cubicBezTo>
                    <a:cubicBezTo>
                      <a:pt x="5970" y="8168"/>
                      <a:pt x="6143" y="8061"/>
                      <a:pt x="6315" y="7949"/>
                    </a:cubicBezTo>
                    <a:cubicBezTo>
                      <a:pt x="6486" y="7836"/>
                      <a:pt x="6660" y="7714"/>
                      <a:pt x="6832" y="7575"/>
                    </a:cubicBezTo>
                    <a:cubicBezTo>
                      <a:pt x="6919" y="7504"/>
                      <a:pt x="7005" y="7430"/>
                      <a:pt x="7093" y="7348"/>
                    </a:cubicBezTo>
                    <a:cubicBezTo>
                      <a:pt x="7186" y="7260"/>
                      <a:pt x="7276" y="7169"/>
                      <a:pt x="7360" y="7071"/>
                    </a:cubicBezTo>
                    <a:cubicBezTo>
                      <a:pt x="7434" y="6984"/>
                      <a:pt x="7503" y="6890"/>
                      <a:pt x="7564" y="6793"/>
                    </a:cubicBezTo>
                    <a:cubicBezTo>
                      <a:pt x="7587" y="6761"/>
                      <a:pt x="7608" y="6724"/>
                      <a:pt x="7627" y="6688"/>
                    </a:cubicBezTo>
                    <a:cubicBezTo>
                      <a:pt x="7676" y="6600"/>
                      <a:pt x="7716" y="6507"/>
                      <a:pt x="7751" y="6413"/>
                    </a:cubicBezTo>
                    <a:cubicBezTo>
                      <a:pt x="7760" y="6387"/>
                      <a:pt x="7768" y="6358"/>
                      <a:pt x="7777" y="6331"/>
                    </a:cubicBezTo>
                    <a:cubicBezTo>
                      <a:pt x="7785" y="6303"/>
                      <a:pt x="7793" y="6274"/>
                      <a:pt x="7800" y="6242"/>
                    </a:cubicBezTo>
                    <a:cubicBezTo>
                      <a:pt x="7816" y="6177"/>
                      <a:pt x="7827" y="6110"/>
                      <a:pt x="7835" y="6044"/>
                    </a:cubicBezTo>
                    <a:cubicBezTo>
                      <a:pt x="7840" y="5969"/>
                      <a:pt x="7842" y="5893"/>
                      <a:pt x="7838" y="5818"/>
                    </a:cubicBezTo>
                    <a:cubicBezTo>
                      <a:pt x="7833" y="5738"/>
                      <a:pt x="7821" y="5658"/>
                      <a:pt x="7804" y="5578"/>
                    </a:cubicBezTo>
                    <a:cubicBezTo>
                      <a:pt x="7789" y="5519"/>
                      <a:pt x="7772" y="5460"/>
                      <a:pt x="7751" y="5403"/>
                    </a:cubicBezTo>
                    <a:cubicBezTo>
                      <a:pt x="7743" y="5382"/>
                      <a:pt x="7735" y="5363"/>
                      <a:pt x="7728" y="5344"/>
                    </a:cubicBezTo>
                    <a:cubicBezTo>
                      <a:pt x="7711" y="5307"/>
                      <a:pt x="7693" y="5269"/>
                      <a:pt x="7676" y="5235"/>
                    </a:cubicBezTo>
                    <a:lnTo>
                      <a:pt x="7642" y="5172"/>
                    </a:lnTo>
                    <a:lnTo>
                      <a:pt x="7503" y="4913"/>
                    </a:lnTo>
                    <a:lnTo>
                      <a:pt x="7362" y="4659"/>
                    </a:lnTo>
                    <a:cubicBezTo>
                      <a:pt x="7314" y="4575"/>
                      <a:pt x="7266" y="4493"/>
                      <a:pt x="7219" y="4411"/>
                    </a:cubicBezTo>
                    <a:cubicBezTo>
                      <a:pt x="7171" y="4329"/>
                      <a:pt x="7123" y="4245"/>
                      <a:pt x="7076" y="4163"/>
                    </a:cubicBezTo>
                    <a:lnTo>
                      <a:pt x="6931" y="3919"/>
                    </a:lnTo>
                    <a:cubicBezTo>
                      <a:pt x="6736" y="3597"/>
                      <a:pt x="6540" y="3277"/>
                      <a:pt x="6340" y="2960"/>
                    </a:cubicBezTo>
                    <a:lnTo>
                      <a:pt x="6038" y="2487"/>
                    </a:lnTo>
                    <a:lnTo>
                      <a:pt x="5729" y="2018"/>
                    </a:lnTo>
                    <a:cubicBezTo>
                      <a:pt x="5626" y="1862"/>
                      <a:pt x="5521" y="1707"/>
                      <a:pt x="5417" y="1553"/>
                    </a:cubicBezTo>
                    <a:lnTo>
                      <a:pt x="5256" y="1322"/>
                    </a:lnTo>
                    <a:cubicBezTo>
                      <a:pt x="5203" y="1246"/>
                      <a:pt x="5150" y="1169"/>
                      <a:pt x="5094" y="1091"/>
                    </a:cubicBezTo>
                    <a:cubicBezTo>
                      <a:pt x="4963" y="910"/>
                      <a:pt x="4782" y="771"/>
                      <a:pt x="4572" y="691"/>
                    </a:cubicBezTo>
                    <a:cubicBezTo>
                      <a:pt x="4343" y="561"/>
                      <a:pt x="4059" y="492"/>
                      <a:pt x="3834" y="460"/>
                    </a:cubicBezTo>
                    <a:cubicBezTo>
                      <a:pt x="3452" y="403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784;p54">
                <a:extLst>
                  <a:ext uri="{FF2B5EF4-FFF2-40B4-BE49-F238E27FC236}">
                    <a16:creationId xmlns:a16="http://schemas.microsoft.com/office/drawing/2014/main" id="{562EE6D7-3992-0F2B-5F3A-05BE36EE8065}"/>
                  </a:ext>
                </a:extLst>
              </p:cNvPr>
              <p:cNvSpPr/>
              <p:nvPr/>
            </p:nvSpPr>
            <p:spPr>
              <a:xfrm>
                <a:off x="5558363" y="2354093"/>
                <a:ext cx="15864" cy="13424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87" extrusionOk="0">
                    <a:moveTo>
                      <a:pt x="126" y="1"/>
                    </a:moveTo>
                    <a:cubicBezTo>
                      <a:pt x="124" y="1"/>
                      <a:pt x="121" y="1"/>
                      <a:pt x="119" y="1"/>
                    </a:cubicBezTo>
                    <a:cubicBezTo>
                      <a:pt x="37" y="5"/>
                      <a:pt x="1" y="108"/>
                      <a:pt x="62" y="163"/>
                    </a:cubicBezTo>
                    <a:cubicBezTo>
                      <a:pt x="81" y="179"/>
                      <a:pt x="103" y="187"/>
                      <a:pt x="124" y="187"/>
                    </a:cubicBezTo>
                    <a:cubicBezTo>
                      <a:pt x="174" y="187"/>
                      <a:pt x="221" y="146"/>
                      <a:pt x="218" y="89"/>
                    </a:cubicBezTo>
                    <a:cubicBezTo>
                      <a:pt x="215" y="39"/>
                      <a:pt x="174" y="1"/>
                      <a:pt x="1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785;p54">
                <a:extLst>
                  <a:ext uri="{FF2B5EF4-FFF2-40B4-BE49-F238E27FC236}">
                    <a16:creationId xmlns:a16="http://schemas.microsoft.com/office/drawing/2014/main" id="{AB9028B0-5A99-77F1-9F79-FE3442C13FC2}"/>
                  </a:ext>
                </a:extLst>
              </p:cNvPr>
              <p:cNvSpPr/>
              <p:nvPr/>
            </p:nvSpPr>
            <p:spPr>
              <a:xfrm>
                <a:off x="5794392" y="2132206"/>
                <a:ext cx="38692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91" extrusionOk="0">
                    <a:moveTo>
                      <a:pt x="447" y="1"/>
                    </a:moveTo>
                    <a:cubicBezTo>
                      <a:pt x="0" y="401"/>
                      <a:pt x="142" y="1053"/>
                      <a:pt x="260" y="1391"/>
                    </a:cubicBezTo>
                    <a:cubicBezTo>
                      <a:pt x="281" y="1359"/>
                      <a:pt x="302" y="1322"/>
                      <a:pt x="323" y="1286"/>
                    </a:cubicBezTo>
                    <a:cubicBezTo>
                      <a:pt x="370" y="1198"/>
                      <a:pt x="412" y="1105"/>
                      <a:pt x="447" y="1011"/>
                    </a:cubicBezTo>
                    <a:cubicBezTo>
                      <a:pt x="454" y="985"/>
                      <a:pt x="464" y="958"/>
                      <a:pt x="473" y="929"/>
                    </a:cubicBezTo>
                    <a:cubicBezTo>
                      <a:pt x="481" y="899"/>
                      <a:pt x="489" y="870"/>
                      <a:pt x="496" y="840"/>
                    </a:cubicBezTo>
                    <a:cubicBezTo>
                      <a:pt x="512" y="775"/>
                      <a:pt x="523" y="708"/>
                      <a:pt x="529" y="641"/>
                    </a:cubicBezTo>
                    <a:cubicBezTo>
                      <a:pt x="536" y="567"/>
                      <a:pt x="538" y="491"/>
                      <a:pt x="534" y="416"/>
                    </a:cubicBezTo>
                    <a:cubicBezTo>
                      <a:pt x="529" y="336"/>
                      <a:pt x="517" y="256"/>
                      <a:pt x="498" y="176"/>
                    </a:cubicBezTo>
                    <a:cubicBezTo>
                      <a:pt x="485" y="117"/>
                      <a:pt x="468" y="58"/>
                      <a:pt x="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786;p54">
                <a:extLst>
                  <a:ext uri="{FF2B5EF4-FFF2-40B4-BE49-F238E27FC236}">
                    <a16:creationId xmlns:a16="http://schemas.microsoft.com/office/drawing/2014/main" id="{88947C95-578E-D175-1F33-CCC067CCB8FB}"/>
                  </a:ext>
                </a:extLst>
              </p:cNvPr>
              <p:cNvSpPr/>
              <p:nvPr/>
            </p:nvSpPr>
            <p:spPr>
              <a:xfrm>
                <a:off x="5677454" y="2157689"/>
                <a:ext cx="53264" cy="19238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68" extrusionOk="0">
                    <a:moveTo>
                      <a:pt x="626" y="0"/>
                    </a:moveTo>
                    <a:cubicBezTo>
                      <a:pt x="356" y="0"/>
                      <a:pt x="57" y="169"/>
                      <a:pt x="45" y="178"/>
                    </a:cubicBezTo>
                    <a:cubicBezTo>
                      <a:pt x="0" y="200"/>
                      <a:pt x="19" y="268"/>
                      <a:pt x="68" y="268"/>
                    </a:cubicBezTo>
                    <a:cubicBezTo>
                      <a:pt x="69" y="268"/>
                      <a:pt x="70" y="268"/>
                      <a:pt x="72" y="267"/>
                    </a:cubicBezTo>
                    <a:cubicBezTo>
                      <a:pt x="79" y="266"/>
                      <a:pt x="85" y="264"/>
                      <a:pt x="92" y="260"/>
                    </a:cubicBezTo>
                    <a:cubicBezTo>
                      <a:pt x="96" y="258"/>
                      <a:pt x="382" y="96"/>
                      <a:pt x="625" y="96"/>
                    </a:cubicBezTo>
                    <a:cubicBezTo>
                      <a:pt x="640" y="96"/>
                      <a:pt x="655" y="96"/>
                      <a:pt x="670" y="98"/>
                    </a:cubicBezTo>
                    <a:cubicBezTo>
                      <a:pt x="672" y="98"/>
                      <a:pt x="673" y="98"/>
                      <a:pt x="674" y="98"/>
                    </a:cubicBezTo>
                    <a:cubicBezTo>
                      <a:pt x="734" y="98"/>
                      <a:pt x="741" y="6"/>
                      <a:pt x="678" y="2"/>
                    </a:cubicBezTo>
                    <a:cubicBezTo>
                      <a:pt x="661" y="1"/>
                      <a:pt x="643" y="0"/>
                      <a:pt x="6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787;p54">
                <a:extLst>
                  <a:ext uri="{FF2B5EF4-FFF2-40B4-BE49-F238E27FC236}">
                    <a16:creationId xmlns:a16="http://schemas.microsoft.com/office/drawing/2014/main" id="{5B6A8832-98B1-6553-E179-E74D0A7CC985}"/>
                  </a:ext>
                </a:extLst>
              </p:cNvPr>
              <p:cNvSpPr/>
              <p:nvPr/>
            </p:nvSpPr>
            <p:spPr>
              <a:xfrm>
                <a:off x="5689012" y="2149219"/>
                <a:ext cx="19238" cy="22469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13" extrusionOk="0">
                    <a:moveTo>
                      <a:pt x="200" y="0"/>
                    </a:moveTo>
                    <a:cubicBezTo>
                      <a:pt x="188" y="0"/>
                      <a:pt x="177" y="5"/>
                      <a:pt x="166" y="15"/>
                    </a:cubicBezTo>
                    <a:cubicBezTo>
                      <a:pt x="141" y="38"/>
                      <a:pt x="13" y="164"/>
                      <a:pt x="4" y="260"/>
                    </a:cubicBezTo>
                    <a:cubicBezTo>
                      <a:pt x="0" y="286"/>
                      <a:pt x="19" y="311"/>
                      <a:pt x="46" y="313"/>
                    </a:cubicBezTo>
                    <a:lnTo>
                      <a:pt x="54" y="313"/>
                    </a:lnTo>
                    <a:cubicBezTo>
                      <a:pt x="76" y="311"/>
                      <a:pt x="97" y="294"/>
                      <a:pt x="99" y="271"/>
                    </a:cubicBezTo>
                    <a:cubicBezTo>
                      <a:pt x="103" y="227"/>
                      <a:pt x="179" y="134"/>
                      <a:pt x="233" y="84"/>
                    </a:cubicBezTo>
                    <a:cubicBezTo>
                      <a:pt x="268" y="49"/>
                      <a:pt x="237" y="0"/>
                      <a:pt x="20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788;p54">
                <a:extLst>
                  <a:ext uri="{FF2B5EF4-FFF2-40B4-BE49-F238E27FC236}">
                    <a16:creationId xmlns:a16="http://schemas.microsoft.com/office/drawing/2014/main" id="{03604469-61F1-2739-654B-33600B99E61A}"/>
                  </a:ext>
                </a:extLst>
              </p:cNvPr>
              <p:cNvSpPr/>
              <p:nvPr/>
            </p:nvSpPr>
            <p:spPr>
              <a:xfrm>
                <a:off x="5432308" y="2315401"/>
                <a:ext cx="131223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967" extrusionOk="0">
                    <a:moveTo>
                      <a:pt x="876" y="0"/>
                    </a:moveTo>
                    <a:cubicBezTo>
                      <a:pt x="507" y="0"/>
                      <a:pt x="1" y="134"/>
                      <a:pt x="8" y="151"/>
                    </a:cubicBezTo>
                    <a:lnTo>
                      <a:pt x="25" y="446"/>
                    </a:lnTo>
                    <a:lnTo>
                      <a:pt x="281" y="473"/>
                    </a:lnTo>
                    <a:lnTo>
                      <a:pt x="35" y="635"/>
                    </a:lnTo>
                    <a:cubicBezTo>
                      <a:pt x="46" y="1207"/>
                      <a:pt x="874" y="1966"/>
                      <a:pt x="874" y="1966"/>
                    </a:cubicBezTo>
                    <a:cubicBezTo>
                      <a:pt x="1284" y="1810"/>
                      <a:pt x="1641" y="1598"/>
                      <a:pt x="1827" y="1213"/>
                    </a:cubicBezTo>
                    <a:lnTo>
                      <a:pt x="1103" y="25"/>
                    </a:lnTo>
                    <a:cubicBezTo>
                      <a:pt x="1040" y="7"/>
                      <a:pt x="962" y="0"/>
                      <a:pt x="876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789;p54">
                <a:extLst>
                  <a:ext uri="{FF2B5EF4-FFF2-40B4-BE49-F238E27FC236}">
                    <a16:creationId xmlns:a16="http://schemas.microsoft.com/office/drawing/2014/main" id="{163C7421-F770-FC2F-4EFB-2E4365FB599B}"/>
                  </a:ext>
                </a:extLst>
              </p:cNvPr>
              <p:cNvSpPr/>
              <p:nvPr/>
            </p:nvSpPr>
            <p:spPr>
              <a:xfrm>
                <a:off x="5415511" y="2318919"/>
                <a:ext cx="87506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2084" extrusionOk="0">
                    <a:moveTo>
                      <a:pt x="322" y="1"/>
                    </a:moveTo>
                    <a:lnTo>
                      <a:pt x="0" y="96"/>
                    </a:lnTo>
                    <a:cubicBezTo>
                      <a:pt x="137" y="1473"/>
                      <a:pt x="921" y="2083"/>
                      <a:pt x="921" y="2083"/>
                    </a:cubicBezTo>
                    <a:lnTo>
                      <a:pt x="1219" y="1912"/>
                    </a:lnTo>
                    <a:cubicBezTo>
                      <a:pt x="296" y="1216"/>
                      <a:pt x="322" y="1"/>
                      <a:pt x="32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790;p54">
                <a:extLst>
                  <a:ext uri="{FF2B5EF4-FFF2-40B4-BE49-F238E27FC236}">
                    <a16:creationId xmlns:a16="http://schemas.microsoft.com/office/drawing/2014/main" id="{1DFA60D3-63A5-0285-2D2C-4359B8D796AB}"/>
                  </a:ext>
                </a:extLst>
              </p:cNvPr>
              <p:cNvSpPr/>
              <p:nvPr/>
            </p:nvSpPr>
            <p:spPr>
              <a:xfrm>
                <a:off x="5164407" y="1378750"/>
                <a:ext cx="302215" cy="227917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3175" extrusionOk="0">
                    <a:moveTo>
                      <a:pt x="1893" y="1"/>
                    </a:moveTo>
                    <a:cubicBezTo>
                      <a:pt x="1606" y="1"/>
                      <a:pt x="1385" y="493"/>
                      <a:pt x="1385" y="493"/>
                    </a:cubicBezTo>
                    <a:cubicBezTo>
                      <a:pt x="1385" y="493"/>
                      <a:pt x="1227" y="210"/>
                      <a:pt x="1008" y="210"/>
                    </a:cubicBezTo>
                    <a:cubicBezTo>
                      <a:pt x="963" y="210"/>
                      <a:pt x="916" y="222"/>
                      <a:pt x="866" y="251"/>
                    </a:cubicBezTo>
                    <a:cubicBezTo>
                      <a:pt x="575" y="420"/>
                      <a:pt x="884" y="905"/>
                      <a:pt x="884" y="905"/>
                    </a:cubicBezTo>
                    <a:cubicBezTo>
                      <a:pt x="884" y="905"/>
                      <a:pt x="686" y="732"/>
                      <a:pt x="484" y="732"/>
                    </a:cubicBezTo>
                    <a:cubicBezTo>
                      <a:pt x="384" y="732"/>
                      <a:pt x="282" y="775"/>
                      <a:pt x="203" y="903"/>
                    </a:cubicBezTo>
                    <a:cubicBezTo>
                      <a:pt x="1" y="1231"/>
                      <a:pt x="441" y="1723"/>
                      <a:pt x="441" y="1723"/>
                    </a:cubicBezTo>
                    <a:cubicBezTo>
                      <a:pt x="441" y="1723"/>
                      <a:pt x="155" y="1752"/>
                      <a:pt x="199" y="1916"/>
                    </a:cubicBezTo>
                    <a:cubicBezTo>
                      <a:pt x="245" y="2080"/>
                      <a:pt x="554" y="2306"/>
                      <a:pt x="554" y="2306"/>
                    </a:cubicBezTo>
                    <a:cubicBezTo>
                      <a:pt x="554" y="2306"/>
                      <a:pt x="308" y="2387"/>
                      <a:pt x="416" y="2640"/>
                    </a:cubicBezTo>
                    <a:cubicBezTo>
                      <a:pt x="525" y="2896"/>
                      <a:pt x="764" y="3174"/>
                      <a:pt x="764" y="3174"/>
                    </a:cubicBezTo>
                    <a:cubicBezTo>
                      <a:pt x="764" y="3174"/>
                      <a:pt x="3124" y="3014"/>
                      <a:pt x="3368" y="2789"/>
                    </a:cubicBezTo>
                    <a:cubicBezTo>
                      <a:pt x="3612" y="2566"/>
                      <a:pt x="3742" y="1929"/>
                      <a:pt x="3742" y="1929"/>
                    </a:cubicBezTo>
                    <a:cubicBezTo>
                      <a:pt x="3742" y="1929"/>
                      <a:pt x="4209" y="1689"/>
                      <a:pt x="4194" y="1425"/>
                    </a:cubicBezTo>
                    <a:cubicBezTo>
                      <a:pt x="4185" y="1246"/>
                      <a:pt x="3908" y="1218"/>
                      <a:pt x="3737" y="1218"/>
                    </a:cubicBezTo>
                    <a:cubicBezTo>
                      <a:pt x="3659" y="1218"/>
                      <a:pt x="3603" y="1223"/>
                      <a:pt x="3603" y="1223"/>
                    </a:cubicBezTo>
                    <a:cubicBezTo>
                      <a:pt x="3603" y="1223"/>
                      <a:pt x="4036" y="989"/>
                      <a:pt x="3954" y="737"/>
                    </a:cubicBezTo>
                    <a:cubicBezTo>
                      <a:pt x="3926" y="651"/>
                      <a:pt x="3830" y="623"/>
                      <a:pt x="3716" y="623"/>
                    </a:cubicBezTo>
                    <a:cubicBezTo>
                      <a:pt x="3495" y="623"/>
                      <a:pt x="3206" y="727"/>
                      <a:pt x="3206" y="727"/>
                    </a:cubicBezTo>
                    <a:cubicBezTo>
                      <a:pt x="3206" y="727"/>
                      <a:pt x="3328" y="306"/>
                      <a:pt x="2945" y="154"/>
                    </a:cubicBezTo>
                    <a:cubicBezTo>
                      <a:pt x="2901" y="136"/>
                      <a:pt x="2858" y="129"/>
                      <a:pt x="2816" y="129"/>
                    </a:cubicBezTo>
                    <a:cubicBezTo>
                      <a:pt x="2528" y="129"/>
                      <a:pt x="2302" y="489"/>
                      <a:pt x="2302" y="489"/>
                    </a:cubicBezTo>
                    <a:cubicBezTo>
                      <a:pt x="2302" y="489"/>
                      <a:pt x="2247" y="62"/>
                      <a:pt x="1938" y="5"/>
                    </a:cubicBezTo>
                    <a:cubicBezTo>
                      <a:pt x="1923" y="2"/>
                      <a:pt x="1908" y="1"/>
                      <a:pt x="1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791;p54">
                <a:extLst>
                  <a:ext uri="{FF2B5EF4-FFF2-40B4-BE49-F238E27FC236}">
                    <a16:creationId xmlns:a16="http://schemas.microsoft.com/office/drawing/2014/main" id="{0BB51FA5-B963-C90D-AC70-335CA51F2EA3}"/>
                  </a:ext>
                </a:extLst>
              </p:cNvPr>
              <p:cNvSpPr/>
              <p:nvPr/>
            </p:nvSpPr>
            <p:spPr>
              <a:xfrm>
                <a:off x="5274381" y="1624757"/>
                <a:ext cx="137181" cy="158358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2206" extrusionOk="0">
                    <a:moveTo>
                      <a:pt x="1453" y="1"/>
                    </a:moveTo>
                    <a:lnTo>
                      <a:pt x="1402" y="41"/>
                    </a:lnTo>
                    <a:lnTo>
                      <a:pt x="1325" y="102"/>
                    </a:lnTo>
                    <a:lnTo>
                      <a:pt x="0" y="1139"/>
                    </a:lnTo>
                    <a:lnTo>
                      <a:pt x="21" y="1362"/>
                    </a:lnTo>
                    <a:lnTo>
                      <a:pt x="31" y="1481"/>
                    </a:lnTo>
                    <a:lnTo>
                      <a:pt x="82" y="2058"/>
                    </a:lnTo>
                    <a:cubicBezTo>
                      <a:pt x="266" y="2154"/>
                      <a:pt x="478" y="2206"/>
                      <a:pt x="700" y="2206"/>
                    </a:cubicBezTo>
                    <a:cubicBezTo>
                      <a:pt x="853" y="2206"/>
                      <a:pt x="1011" y="2181"/>
                      <a:pt x="1167" y="2129"/>
                    </a:cubicBezTo>
                    <a:cubicBezTo>
                      <a:pt x="1411" y="2047"/>
                      <a:pt x="1850" y="1694"/>
                      <a:pt x="1911" y="1400"/>
                    </a:cubicBezTo>
                    <a:cubicBezTo>
                      <a:pt x="1670" y="1017"/>
                      <a:pt x="1646" y="683"/>
                      <a:pt x="1497" y="130"/>
                    </a:cubicBezTo>
                    <a:lnTo>
                      <a:pt x="1503" y="106"/>
                    </a:lnTo>
                    <a:lnTo>
                      <a:pt x="1476" y="50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792;p54">
                <a:extLst>
                  <a:ext uri="{FF2B5EF4-FFF2-40B4-BE49-F238E27FC236}">
                    <a16:creationId xmlns:a16="http://schemas.microsoft.com/office/drawing/2014/main" id="{30C1898E-8A28-389A-1B31-1A11903443AE}"/>
                  </a:ext>
                </a:extLst>
              </p:cNvPr>
              <p:cNvSpPr/>
              <p:nvPr/>
            </p:nvSpPr>
            <p:spPr>
              <a:xfrm>
                <a:off x="5275745" y="1693097"/>
                <a:ext cx="70278" cy="663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24" extrusionOk="0">
                    <a:moveTo>
                      <a:pt x="978" y="0"/>
                    </a:moveTo>
                    <a:cubicBezTo>
                      <a:pt x="724" y="244"/>
                      <a:pt x="405" y="418"/>
                      <a:pt x="105" y="418"/>
                    </a:cubicBezTo>
                    <a:cubicBezTo>
                      <a:pt x="102" y="418"/>
                      <a:pt x="99" y="418"/>
                      <a:pt x="95" y="418"/>
                    </a:cubicBezTo>
                    <a:cubicBezTo>
                      <a:pt x="65" y="418"/>
                      <a:pt x="32" y="416"/>
                      <a:pt x="0" y="410"/>
                    </a:cubicBezTo>
                    <a:lnTo>
                      <a:pt x="0" y="410"/>
                    </a:lnTo>
                    <a:lnTo>
                      <a:pt x="42" y="923"/>
                    </a:lnTo>
                    <a:cubicBezTo>
                      <a:pt x="593" y="742"/>
                      <a:pt x="870" y="284"/>
                      <a:pt x="9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793;p54">
                <a:extLst>
                  <a:ext uri="{FF2B5EF4-FFF2-40B4-BE49-F238E27FC236}">
                    <a16:creationId xmlns:a16="http://schemas.microsoft.com/office/drawing/2014/main" id="{B73E5CE6-636E-83BE-2AA1-42F63E8BDC66}"/>
                  </a:ext>
                </a:extLst>
              </p:cNvPr>
              <p:cNvSpPr/>
              <p:nvPr/>
            </p:nvSpPr>
            <p:spPr>
              <a:xfrm>
                <a:off x="5204176" y="1589439"/>
                <a:ext cx="41348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70" extrusionOk="0">
                    <a:moveTo>
                      <a:pt x="196" y="1"/>
                    </a:moveTo>
                    <a:cubicBezTo>
                      <a:pt x="196" y="1"/>
                      <a:pt x="26" y="31"/>
                      <a:pt x="13" y="251"/>
                    </a:cubicBezTo>
                    <a:cubicBezTo>
                      <a:pt x="1" y="454"/>
                      <a:pt x="120" y="769"/>
                      <a:pt x="307" y="769"/>
                    </a:cubicBezTo>
                    <a:cubicBezTo>
                      <a:pt x="324" y="769"/>
                      <a:pt x="341" y="767"/>
                      <a:pt x="358" y="762"/>
                    </a:cubicBezTo>
                    <a:cubicBezTo>
                      <a:pt x="576" y="697"/>
                      <a:pt x="196" y="1"/>
                      <a:pt x="196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794;p54">
                <a:extLst>
                  <a:ext uri="{FF2B5EF4-FFF2-40B4-BE49-F238E27FC236}">
                    <a16:creationId xmlns:a16="http://schemas.microsoft.com/office/drawing/2014/main" id="{77C4A168-2395-49A1-8EC5-F32A8C197CD6}"/>
                  </a:ext>
                </a:extLst>
              </p:cNvPr>
              <p:cNvSpPr/>
              <p:nvPr/>
            </p:nvSpPr>
            <p:spPr>
              <a:xfrm>
                <a:off x="5200945" y="1443428"/>
                <a:ext cx="238829" cy="286781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3995" extrusionOk="0">
                    <a:moveTo>
                      <a:pt x="1814" y="0"/>
                    </a:moveTo>
                    <a:cubicBezTo>
                      <a:pt x="1686" y="0"/>
                      <a:pt x="1547" y="17"/>
                      <a:pt x="1397" y="53"/>
                    </a:cubicBezTo>
                    <a:cubicBezTo>
                      <a:pt x="306" y="320"/>
                      <a:pt x="1" y="1144"/>
                      <a:pt x="115" y="1680"/>
                    </a:cubicBezTo>
                    <a:cubicBezTo>
                      <a:pt x="182" y="1987"/>
                      <a:pt x="230" y="2298"/>
                      <a:pt x="258" y="2510"/>
                    </a:cubicBezTo>
                    <a:cubicBezTo>
                      <a:pt x="268" y="2580"/>
                      <a:pt x="275" y="2641"/>
                      <a:pt x="281" y="2685"/>
                    </a:cubicBezTo>
                    <a:cubicBezTo>
                      <a:pt x="289" y="2740"/>
                      <a:pt x="293" y="2771"/>
                      <a:pt x="293" y="2771"/>
                    </a:cubicBezTo>
                    <a:cubicBezTo>
                      <a:pt x="291" y="2788"/>
                      <a:pt x="287" y="2807"/>
                      <a:pt x="287" y="2824"/>
                    </a:cubicBezTo>
                    <a:cubicBezTo>
                      <a:pt x="258" y="3291"/>
                      <a:pt x="439" y="3894"/>
                      <a:pt x="987" y="3984"/>
                    </a:cubicBezTo>
                    <a:cubicBezTo>
                      <a:pt x="1019" y="3989"/>
                      <a:pt x="1050" y="3991"/>
                      <a:pt x="1082" y="3993"/>
                    </a:cubicBezTo>
                    <a:cubicBezTo>
                      <a:pt x="1095" y="3994"/>
                      <a:pt x="1107" y="3994"/>
                      <a:pt x="1120" y="3994"/>
                    </a:cubicBezTo>
                    <a:cubicBezTo>
                      <a:pt x="1675" y="3994"/>
                      <a:pt x="2296" y="3430"/>
                      <a:pt x="2495" y="2897"/>
                    </a:cubicBezTo>
                    <a:cubicBezTo>
                      <a:pt x="2509" y="2862"/>
                      <a:pt x="2518" y="2826"/>
                      <a:pt x="2528" y="2792"/>
                    </a:cubicBezTo>
                    <a:cubicBezTo>
                      <a:pt x="2531" y="2784"/>
                      <a:pt x="2533" y="2775"/>
                      <a:pt x="2535" y="2767"/>
                    </a:cubicBezTo>
                    <a:cubicBezTo>
                      <a:pt x="2539" y="2748"/>
                      <a:pt x="2543" y="2729"/>
                      <a:pt x="2547" y="2710"/>
                    </a:cubicBezTo>
                    <a:cubicBezTo>
                      <a:pt x="2550" y="2708"/>
                      <a:pt x="2552" y="2708"/>
                      <a:pt x="2554" y="2708"/>
                    </a:cubicBezTo>
                    <a:cubicBezTo>
                      <a:pt x="2945" y="2643"/>
                      <a:pt x="3327" y="2189"/>
                      <a:pt x="3193" y="1854"/>
                    </a:cubicBezTo>
                    <a:cubicBezTo>
                      <a:pt x="3121" y="1674"/>
                      <a:pt x="3004" y="1625"/>
                      <a:pt x="2899" y="1625"/>
                    </a:cubicBezTo>
                    <a:cubicBezTo>
                      <a:pt x="2938" y="1466"/>
                      <a:pt x="2959" y="1306"/>
                      <a:pt x="2960" y="1144"/>
                    </a:cubicBezTo>
                    <a:cubicBezTo>
                      <a:pt x="2959" y="1020"/>
                      <a:pt x="2938" y="898"/>
                      <a:pt x="2899" y="780"/>
                    </a:cubicBezTo>
                    <a:cubicBezTo>
                      <a:pt x="2769" y="381"/>
                      <a:pt x="2422" y="0"/>
                      <a:pt x="1814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795;p54">
                <a:extLst>
                  <a:ext uri="{FF2B5EF4-FFF2-40B4-BE49-F238E27FC236}">
                    <a16:creationId xmlns:a16="http://schemas.microsoft.com/office/drawing/2014/main" id="{9B34EEDE-6747-2950-3706-347ACF3D1310}"/>
                  </a:ext>
                </a:extLst>
              </p:cNvPr>
              <p:cNvSpPr/>
              <p:nvPr/>
            </p:nvSpPr>
            <p:spPr>
              <a:xfrm>
                <a:off x="5334035" y="1499492"/>
                <a:ext cx="79610" cy="9289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294" extrusionOk="0">
                    <a:moveTo>
                      <a:pt x="1034" y="1"/>
                    </a:moveTo>
                    <a:cubicBezTo>
                      <a:pt x="752" y="1"/>
                      <a:pt x="73" y="399"/>
                      <a:pt x="73" y="399"/>
                    </a:cubicBezTo>
                    <a:cubicBezTo>
                      <a:pt x="73" y="399"/>
                      <a:pt x="0" y="617"/>
                      <a:pt x="174" y="714"/>
                    </a:cubicBezTo>
                    <a:cubicBezTo>
                      <a:pt x="347" y="813"/>
                      <a:pt x="246" y="1147"/>
                      <a:pt x="246" y="1147"/>
                    </a:cubicBezTo>
                    <a:lnTo>
                      <a:pt x="504" y="1294"/>
                    </a:lnTo>
                    <a:lnTo>
                      <a:pt x="723" y="1006"/>
                    </a:lnTo>
                    <a:cubicBezTo>
                      <a:pt x="723" y="1006"/>
                      <a:pt x="849" y="981"/>
                      <a:pt x="1047" y="844"/>
                    </a:cubicBezTo>
                    <a:cubicBezTo>
                      <a:pt x="1085" y="687"/>
                      <a:pt x="1105" y="525"/>
                      <a:pt x="1108" y="365"/>
                    </a:cubicBezTo>
                    <a:cubicBezTo>
                      <a:pt x="1106" y="241"/>
                      <a:pt x="1085" y="117"/>
                      <a:pt x="1045" y="1"/>
                    </a:cubicBezTo>
                    <a:cubicBezTo>
                      <a:pt x="1042" y="1"/>
                      <a:pt x="1038" y="1"/>
                      <a:pt x="103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96;p54">
                <a:extLst>
                  <a:ext uri="{FF2B5EF4-FFF2-40B4-BE49-F238E27FC236}">
                    <a16:creationId xmlns:a16="http://schemas.microsoft.com/office/drawing/2014/main" id="{B03C6603-CF8A-20A1-8376-5424A355C7B7}"/>
                  </a:ext>
                </a:extLst>
              </p:cNvPr>
              <p:cNvSpPr/>
              <p:nvPr/>
            </p:nvSpPr>
            <p:spPr>
              <a:xfrm>
                <a:off x="5207119" y="1430794"/>
                <a:ext cx="221959" cy="9726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355" extrusionOk="0">
                    <a:moveTo>
                      <a:pt x="1782" y="1"/>
                    </a:moveTo>
                    <a:cubicBezTo>
                      <a:pt x="1160" y="1"/>
                      <a:pt x="408" y="328"/>
                      <a:pt x="1" y="1231"/>
                    </a:cubicBezTo>
                    <a:cubicBezTo>
                      <a:pt x="1" y="1231"/>
                      <a:pt x="564" y="799"/>
                      <a:pt x="1013" y="799"/>
                    </a:cubicBezTo>
                    <a:cubicBezTo>
                      <a:pt x="1079" y="799"/>
                      <a:pt x="1143" y="809"/>
                      <a:pt x="1202" y="830"/>
                    </a:cubicBezTo>
                    <a:cubicBezTo>
                      <a:pt x="1660" y="998"/>
                      <a:pt x="1841" y="1355"/>
                      <a:pt x="1841" y="1355"/>
                    </a:cubicBezTo>
                    <a:cubicBezTo>
                      <a:pt x="1841" y="1355"/>
                      <a:pt x="2720" y="1295"/>
                      <a:pt x="2907" y="1068"/>
                    </a:cubicBezTo>
                    <a:cubicBezTo>
                      <a:pt x="3092" y="842"/>
                      <a:pt x="2768" y="159"/>
                      <a:pt x="2104" y="31"/>
                    </a:cubicBezTo>
                    <a:cubicBezTo>
                      <a:pt x="2003" y="11"/>
                      <a:pt x="1895" y="1"/>
                      <a:pt x="17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97;p54">
                <a:extLst>
                  <a:ext uri="{FF2B5EF4-FFF2-40B4-BE49-F238E27FC236}">
                    <a16:creationId xmlns:a16="http://schemas.microsoft.com/office/drawing/2014/main" id="{30ACD672-0705-57BC-227E-9FD5624EA0E0}"/>
                  </a:ext>
                </a:extLst>
              </p:cNvPr>
              <p:cNvSpPr/>
              <p:nvPr/>
            </p:nvSpPr>
            <p:spPr>
              <a:xfrm>
                <a:off x="5237627" y="1589798"/>
                <a:ext cx="12562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79" extrusionOk="0">
                    <a:moveTo>
                      <a:pt x="69" y="1"/>
                    </a:moveTo>
                    <a:cubicBezTo>
                      <a:pt x="67" y="1"/>
                      <a:pt x="64" y="1"/>
                      <a:pt x="62" y="1"/>
                    </a:cubicBezTo>
                    <a:cubicBezTo>
                      <a:pt x="22" y="7"/>
                      <a:pt x="1" y="76"/>
                      <a:pt x="16" y="152"/>
                    </a:cubicBezTo>
                    <a:cubicBezTo>
                      <a:pt x="29" y="225"/>
                      <a:pt x="68" y="279"/>
                      <a:pt x="106" y="279"/>
                    </a:cubicBezTo>
                    <a:cubicBezTo>
                      <a:pt x="108" y="279"/>
                      <a:pt x="111" y="278"/>
                      <a:pt x="113" y="278"/>
                    </a:cubicBezTo>
                    <a:cubicBezTo>
                      <a:pt x="153" y="270"/>
                      <a:pt x="174" y="204"/>
                      <a:pt x="159" y="125"/>
                    </a:cubicBezTo>
                    <a:cubicBezTo>
                      <a:pt x="147" y="54"/>
                      <a:pt x="107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98;p54">
                <a:extLst>
                  <a:ext uri="{FF2B5EF4-FFF2-40B4-BE49-F238E27FC236}">
                    <a16:creationId xmlns:a16="http://schemas.microsoft.com/office/drawing/2014/main" id="{EE723078-7B51-FD93-ED3A-90A817A99ACE}"/>
                  </a:ext>
                </a:extLst>
              </p:cNvPr>
              <p:cNvSpPr/>
              <p:nvPr/>
            </p:nvSpPr>
            <p:spPr>
              <a:xfrm>
                <a:off x="5224275" y="1587932"/>
                <a:ext cx="27565" cy="746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04" extrusionOk="0">
                    <a:moveTo>
                      <a:pt x="191" y="1"/>
                    </a:moveTo>
                    <a:cubicBezTo>
                      <a:pt x="133" y="1"/>
                      <a:pt x="68" y="17"/>
                      <a:pt x="10" y="68"/>
                    </a:cubicBezTo>
                    <a:cubicBezTo>
                      <a:pt x="2" y="75"/>
                      <a:pt x="0" y="88"/>
                      <a:pt x="8" y="96"/>
                    </a:cubicBezTo>
                    <a:cubicBezTo>
                      <a:pt x="12" y="101"/>
                      <a:pt x="17" y="104"/>
                      <a:pt x="23" y="104"/>
                    </a:cubicBezTo>
                    <a:cubicBezTo>
                      <a:pt x="28" y="104"/>
                      <a:pt x="33" y="102"/>
                      <a:pt x="36" y="98"/>
                    </a:cubicBezTo>
                    <a:cubicBezTo>
                      <a:pt x="85" y="56"/>
                      <a:pt x="141" y="43"/>
                      <a:pt x="191" y="43"/>
                    </a:cubicBezTo>
                    <a:cubicBezTo>
                      <a:pt x="276" y="43"/>
                      <a:pt x="348" y="81"/>
                      <a:pt x="349" y="81"/>
                    </a:cubicBezTo>
                    <a:cubicBezTo>
                      <a:pt x="352" y="83"/>
                      <a:pt x="356" y="84"/>
                      <a:pt x="360" y="84"/>
                    </a:cubicBezTo>
                    <a:cubicBezTo>
                      <a:pt x="363" y="84"/>
                      <a:pt x="366" y="84"/>
                      <a:pt x="368" y="83"/>
                    </a:cubicBezTo>
                    <a:cubicBezTo>
                      <a:pt x="383" y="75"/>
                      <a:pt x="383" y="52"/>
                      <a:pt x="368" y="45"/>
                    </a:cubicBezTo>
                    <a:cubicBezTo>
                      <a:pt x="363" y="42"/>
                      <a:pt x="286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799;p54">
                <a:extLst>
                  <a:ext uri="{FF2B5EF4-FFF2-40B4-BE49-F238E27FC236}">
                    <a16:creationId xmlns:a16="http://schemas.microsoft.com/office/drawing/2014/main" id="{E5A79492-2587-3F4F-34FE-33811BBEF976}"/>
                  </a:ext>
                </a:extLst>
              </p:cNvPr>
              <p:cNvSpPr/>
              <p:nvPr/>
            </p:nvSpPr>
            <p:spPr>
              <a:xfrm>
                <a:off x="5361672" y="1631074"/>
                <a:ext cx="22828" cy="12921"/>
              </a:xfrm>
              <a:custGeom>
                <a:avLst/>
                <a:gdLst/>
                <a:ahLst/>
                <a:cxnLst/>
                <a:rect l="l" t="t" r="r" b="b"/>
                <a:pathLst>
                  <a:path w="318" h="180" extrusionOk="0">
                    <a:moveTo>
                      <a:pt x="58" y="1"/>
                    </a:moveTo>
                    <a:cubicBezTo>
                      <a:pt x="28" y="1"/>
                      <a:pt x="1" y="36"/>
                      <a:pt x="24" y="67"/>
                    </a:cubicBezTo>
                    <a:lnTo>
                      <a:pt x="22" y="67"/>
                    </a:lnTo>
                    <a:cubicBezTo>
                      <a:pt x="48" y="98"/>
                      <a:pt x="81" y="124"/>
                      <a:pt x="117" y="142"/>
                    </a:cubicBezTo>
                    <a:cubicBezTo>
                      <a:pt x="172" y="168"/>
                      <a:pt x="231" y="180"/>
                      <a:pt x="290" y="180"/>
                    </a:cubicBezTo>
                    <a:cubicBezTo>
                      <a:pt x="292" y="170"/>
                      <a:pt x="294" y="163"/>
                      <a:pt x="296" y="155"/>
                    </a:cubicBezTo>
                    <a:cubicBezTo>
                      <a:pt x="300" y="136"/>
                      <a:pt x="306" y="117"/>
                      <a:pt x="308" y="98"/>
                    </a:cubicBezTo>
                    <a:lnTo>
                      <a:pt x="317" y="96"/>
                    </a:lnTo>
                    <a:lnTo>
                      <a:pt x="317" y="96"/>
                    </a:lnTo>
                    <a:cubicBezTo>
                      <a:pt x="310" y="97"/>
                      <a:pt x="302" y="97"/>
                      <a:pt x="294" y="97"/>
                    </a:cubicBezTo>
                    <a:cubicBezTo>
                      <a:pt x="287" y="97"/>
                      <a:pt x="279" y="97"/>
                      <a:pt x="271" y="96"/>
                    </a:cubicBezTo>
                    <a:cubicBezTo>
                      <a:pt x="247" y="96"/>
                      <a:pt x="222" y="92"/>
                      <a:pt x="197" y="84"/>
                    </a:cubicBezTo>
                    <a:cubicBezTo>
                      <a:pt x="155" y="73"/>
                      <a:pt x="115" y="48"/>
                      <a:pt x="86" y="14"/>
                    </a:cubicBezTo>
                    <a:cubicBezTo>
                      <a:pt x="78" y="5"/>
                      <a:pt x="68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800;p54">
                <a:extLst>
                  <a:ext uri="{FF2B5EF4-FFF2-40B4-BE49-F238E27FC236}">
                    <a16:creationId xmlns:a16="http://schemas.microsoft.com/office/drawing/2014/main" id="{3F71B88E-01CF-75A8-703F-D95F7D21146A}"/>
                  </a:ext>
                </a:extLst>
              </p:cNvPr>
              <p:cNvSpPr/>
              <p:nvPr/>
            </p:nvSpPr>
            <p:spPr>
              <a:xfrm>
                <a:off x="5219466" y="1581758"/>
                <a:ext cx="160511" cy="148523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69" extrusionOk="0">
                    <a:moveTo>
                      <a:pt x="1842" y="1"/>
                    </a:moveTo>
                    <a:cubicBezTo>
                      <a:pt x="1842" y="1"/>
                      <a:pt x="1692" y="623"/>
                      <a:pt x="1484" y="672"/>
                    </a:cubicBezTo>
                    <a:cubicBezTo>
                      <a:pt x="1276" y="722"/>
                      <a:pt x="786" y="691"/>
                      <a:pt x="591" y="830"/>
                    </a:cubicBezTo>
                    <a:cubicBezTo>
                      <a:pt x="591" y="830"/>
                      <a:pt x="491" y="806"/>
                      <a:pt x="366" y="806"/>
                    </a:cubicBezTo>
                    <a:cubicBezTo>
                      <a:pt x="256" y="806"/>
                      <a:pt x="126" y="825"/>
                      <a:pt x="29" y="897"/>
                    </a:cubicBezTo>
                    <a:cubicBezTo>
                      <a:pt x="0" y="1364"/>
                      <a:pt x="181" y="1969"/>
                      <a:pt x="729" y="2057"/>
                    </a:cubicBezTo>
                    <a:cubicBezTo>
                      <a:pt x="759" y="2062"/>
                      <a:pt x="792" y="2066"/>
                      <a:pt x="824" y="2068"/>
                    </a:cubicBezTo>
                    <a:cubicBezTo>
                      <a:pt x="837" y="2069"/>
                      <a:pt x="849" y="2069"/>
                      <a:pt x="862" y="2069"/>
                    </a:cubicBezTo>
                    <a:cubicBezTo>
                      <a:pt x="1417" y="2069"/>
                      <a:pt x="2038" y="1505"/>
                      <a:pt x="2235" y="972"/>
                    </a:cubicBezTo>
                    <a:cubicBezTo>
                      <a:pt x="2222" y="899"/>
                      <a:pt x="2169" y="844"/>
                      <a:pt x="2098" y="829"/>
                    </a:cubicBezTo>
                    <a:lnTo>
                      <a:pt x="2100" y="148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801;p54">
                <a:extLst>
                  <a:ext uri="{FF2B5EF4-FFF2-40B4-BE49-F238E27FC236}">
                    <a16:creationId xmlns:a16="http://schemas.microsoft.com/office/drawing/2014/main" id="{AFA7F8E2-3115-00E3-EE1D-4728B2E91127}"/>
                  </a:ext>
                </a:extLst>
              </p:cNvPr>
              <p:cNvSpPr/>
              <p:nvPr/>
            </p:nvSpPr>
            <p:spPr>
              <a:xfrm>
                <a:off x="5244806" y="1640909"/>
                <a:ext cx="48742" cy="3158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0" extrusionOk="0">
                    <a:moveTo>
                      <a:pt x="645" y="1"/>
                    </a:moveTo>
                    <a:lnTo>
                      <a:pt x="0" y="201"/>
                    </a:lnTo>
                    <a:cubicBezTo>
                      <a:pt x="0" y="201"/>
                      <a:pt x="62" y="439"/>
                      <a:pt x="294" y="439"/>
                    </a:cubicBezTo>
                    <a:cubicBezTo>
                      <a:pt x="320" y="439"/>
                      <a:pt x="348" y="436"/>
                      <a:pt x="378" y="430"/>
                    </a:cubicBezTo>
                    <a:cubicBezTo>
                      <a:pt x="679" y="365"/>
                      <a:pt x="645" y="1"/>
                      <a:pt x="6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802;p54">
                <a:extLst>
                  <a:ext uri="{FF2B5EF4-FFF2-40B4-BE49-F238E27FC236}">
                    <a16:creationId xmlns:a16="http://schemas.microsoft.com/office/drawing/2014/main" id="{3CD66D80-9EE6-00EF-E758-662721CBABDB}"/>
                  </a:ext>
                </a:extLst>
              </p:cNvPr>
              <p:cNvSpPr/>
              <p:nvPr/>
            </p:nvSpPr>
            <p:spPr>
              <a:xfrm>
                <a:off x="5268926" y="1673069"/>
                <a:ext cx="16080" cy="861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20" extrusionOk="0">
                    <a:moveTo>
                      <a:pt x="179" y="1"/>
                    </a:moveTo>
                    <a:cubicBezTo>
                      <a:pt x="171" y="1"/>
                      <a:pt x="165" y="4"/>
                      <a:pt x="162" y="12"/>
                    </a:cubicBezTo>
                    <a:cubicBezTo>
                      <a:pt x="141" y="47"/>
                      <a:pt x="104" y="65"/>
                      <a:pt x="65" y="65"/>
                    </a:cubicBezTo>
                    <a:cubicBezTo>
                      <a:pt x="59" y="65"/>
                      <a:pt x="52" y="65"/>
                      <a:pt x="45" y="64"/>
                    </a:cubicBezTo>
                    <a:cubicBezTo>
                      <a:pt x="43" y="63"/>
                      <a:pt x="40" y="63"/>
                      <a:pt x="37" y="63"/>
                    </a:cubicBezTo>
                    <a:cubicBezTo>
                      <a:pt x="5" y="63"/>
                      <a:pt x="1" y="115"/>
                      <a:pt x="38" y="117"/>
                    </a:cubicBezTo>
                    <a:cubicBezTo>
                      <a:pt x="47" y="119"/>
                      <a:pt x="56" y="120"/>
                      <a:pt x="66" y="120"/>
                    </a:cubicBezTo>
                    <a:cubicBezTo>
                      <a:pt x="86" y="120"/>
                      <a:pt x="106" y="116"/>
                      <a:pt x="124" y="110"/>
                    </a:cubicBezTo>
                    <a:cubicBezTo>
                      <a:pt x="160" y="96"/>
                      <a:pt x="189" y="71"/>
                      <a:pt x="209" y="39"/>
                    </a:cubicBezTo>
                    <a:cubicBezTo>
                      <a:pt x="223" y="21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803;p54">
                <a:extLst>
                  <a:ext uri="{FF2B5EF4-FFF2-40B4-BE49-F238E27FC236}">
                    <a16:creationId xmlns:a16="http://schemas.microsoft.com/office/drawing/2014/main" id="{47BCD457-E34C-D25D-88FF-B6BE0F3448CC}"/>
                  </a:ext>
                </a:extLst>
              </p:cNvPr>
              <p:cNvSpPr/>
              <p:nvPr/>
            </p:nvSpPr>
            <p:spPr>
              <a:xfrm>
                <a:off x="5232890" y="1571708"/>
                <a:ext cx="36108" cy="63314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82" extrusionOk="0">
                    <a:moveTo>
                      <a:pt x="452" y="0"/>
                    </a:moveTo>
                    <a:cubicBezTo>
                      <a:pt x="436" y="0"/>
                      <a:pt x="420" y="9"/>
                      <a:pt x="414" y="30"/>
                    </a:cubicBezTo>
                    <a:lnTo>
                      <a:pt x="271" y="517"/>
                    </a:lnTo>
                    <a:lnTo>
                      <a:pt x="25" y="627"/>
                    </a:lnTo>
                    <a:cubicBezTo>
                      <a:pt x="10" y="633"/>
                      <a:pt x="2" y="648"/>
                      <a:pt x="0" y="663"/>
                    </a:cubicBezTo>
                    <a:cubicBezTo>
                      <a:pt x="0" y="679"/>
                      <a:pt x="8" y="694"/>
                      <a:pt x="21" y="702"/>
                    </a:cubicBezTo>
                    <a:lnTo>
                      <a:pt x="334" y="877"/>
                    </a:lnTo>
                    <a:cubicBezTo>
                      <a:pt x="340" y="881"/>
                      <a:pt x="347" y="882"/>
                      <a:pt x="353" y="882"/>
                    </a:cubicBezTo>
                    <a:cubicBezTo>
                      <a:pt x="357" y="882"/>
                      <a:pt x="361" y="882"/>
                      <a:pt x="364" y="881"/>
                    </a:cubicBezTo>
                    <a:cubicBezTo>
                      <a:pt x="374" y="877"/>
                      <a:pt x="383" y="871"/>
                      <a:pt x="389" y="862"/>
                    </a:cubicBezTo>
                    <a:cubicBezTo>
                      <a:pt x="399" y="841"/>
                      <a:pt x="393" y="816"/>
                      <a:pt x="372" y="805"/>
                    </a:cubicBezTo>
                    <a:lnTo>
                      <a:pt x="132" y="669"/>
                    </a:lnTo>
                    <a:lnTo>
                      <a:pt x="321" y="585"/>
                    </a:lnTo>
                    <a:cubicBezTo>
                      <a:pt x="332" y="580"/>
                      <a:pt x="340" y="570"/>
                      <a:pt x="345" y="559"/>
                    </a:cubicBezTo>
                    <a:lnTo>
                      <a:pt x="492" y="53"/>
                    </a:lnTo>
                    <a:cubicBezTo>
                      <a:pt x="503" y="22"/>
                      <a:pt x="477" y="0"/>
                      <a:pt x="4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804;p54">
                <a:extLst>
                  <a:ext uri="{FF2B5EF4-FFF2-40B4-BE49-F238E27FC236}">
                    <a16:creationId xmlns:a16="http://schemas.microsoft.com/office/drawing/2014/main" id="{C525D686-9A7E-FC35-EFD4-78AC293FC512}"/>
                  </a:ext>
                </a:extLst>
              </p:cNvPr>
              <p:cNvSpPr/>
              <p:nvPr/>
            </p:nvSpPr>
            <p:spPr>
              <a:xfrm>
                <a:off x="5261029" y="1543210"/>
                <a:ext cx="52547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51" extrusionOk="0">
                    <a:moveTo>
                      <a:pt x="312" y="1"/>
                    </a:moveTo>
                    <a:cubicBezTo>
                      <a:pt x="251" y="1"/>
                      <a:pt x="184" y="13"/>
                      <a:pt x="115" y="46"/>
                    </a:cubicBezTo>
                    <a:cubicBezTo>
                      <a:pt x="1" y="104"/>
                      <a:pt x="57" y="263"/>
                      <a:pt x="164" y="263"/>
                    </a:cubicBezTo>
                    <a:cubicBezTo>
                      <a:pt x="179" y="263"/>
                      <a:pt x="196" y="259"/>
                      <a:pt x="213" y="252"/>
                    </a:cubicBezTo>
                    <a:cubicBezTo>
                      <a:pt x="247" y="235"/>
                      <a:pt x="282" y="229"/>
                      <a:pt x="314" y="229"/>
                    </a:cubicBezTo>
                    <a:cubicBezTo>
                      <a:pt x="433" y="229"/>
                      <a:pt x="526" y="317"/>
                      <a:pt x="527" y="319"/>
                    </a:cubicBezTo>
                    <a:cubicBezTo>
                      <a:pt x="548" y="339"/>
                      <a:pt x="577" y="350"/>
                      <a:pt x="607" y="350"/>
                    </a:cubicBezTo>
                    <a:cubicBezTo>
                      <a:pt x="618" y="350"/>
                      <a:pt x="630" y="349"/>
                      <a:pt x="642" y="345"/>
                    </a:cubicBezTo>
                    <a:cubicBezTo>
                      <a:pt x="659" y="338"/>
                      <a:pt x="674" y="328"/>
                      <a:pt x="688" y="315"/>
                    </a:cubicBezTo>
                    <a:cubicBezTo>
                      <a:pt x="731" y="271"/>
                      <a:pt x="729" y="199"/>
                      <a:pt x="684" y="155"/>
                    </a:cubicBezTo>
                    <a:cubicBezTo>
                      <a:pt x="676" y="147"/>
                      <a:pt x="522" y="1"/>
                      <a:pt x="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805;p54">
                <a:extLst>
                  <a:ext uri="{FF2B5EF4-FFF2-40B4-BE49-F238E27FC236}">
                    <a16:creationId xmlns:a16="http://schemas.microsoft.com/office/drawing/2014/main" id="{774B830A-6750-69D5-1968-B4CA6D4AB3AE}"/>
                  </a:ext>
                </a:extLst>
              </p:cNvPr>
              <p:cNvSpPr/>
              <p:nvPr/>
            </p:nvSpPr>
            <p:spPr>
              <a:xfrm>
                <a:off x="5210995" y="1549311"/>
                <a:ext cx="42066" cy="2964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3" extrusionOk="0">
                    <a:moveTo>
                      <a:pt x="470" y="1"/>
                    </a:moveTo>
                    <a:cubicBezTo>
                      <a:pt x="468" y="1"/>
                      <a:pt x="466" y="1"/>
                      <a:pt x="463" y="1"/>
                    </a:cubicBezTo>
                    <a:cubicBezTo>
                      <a:pt x="336" y="3"/>
                      <a:pt x="99" y="60"/>
                      <a:pt x="23" y="258"/>
                    </a:cubicBezTo>
                    <a:cubicBezTo>
                      <a:pt x="0" y="318"/>
                      <a:pt x="31" y="382"/>
                      <a:pt x="90" y="405"/>
                    </a:cubicBezTo>
                    <a:cubicBezTo>
                      <a:pt x="102" y="410"/>
                      <a:pt x="115" y="413"/>
                      <a:pt x="128" y="413"/>
                    </a:cubicBezTo>
                    <a:cubicBezTo>
                      <a:pt x="140" y="413"/>
                      <a:pt x="152" y="411"/>
                      <a:pt x="164" y="407"/>
                    </a:cubicBezTo>
                    <a:cubicBezTo>
                      <a:pt x="197" y="398"/>
                      <a:pt x="223" y="373"/>
                      <a:pt x="237" y="340"/>
                    </a:cubicBezTo>
                    <a:cubicBezTo>
                      <a:pt x="271" y="251"/>
                      <a:pt x="427" y="230"/>
                      <a:pt x="467" y="228"/>
                    </a:cubicBezTo>
                    <a:cubicBezTo>
                      <a:pt x="468" y="228"/>
                      <a:pt x="470" y="228"/>
                      <a:pt x="471" y="228"/>
                    </a:cubicBezTo>
                    <a:cubicBezTo>
                      <a:pt x="534" y="228"/>
                      <a:pt x="585" y="175"/>
                      <a:pt x="584" y="112"/>
                    </a:cubicBezTo>
                    <a:cubicBezTo>
                      <a:pt x="582" y="49"/>
                      <a:pt x="532" y="1"/>
                      <a:pt x="4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806;p54">
                <a:extLst>
                  <a:ext uri="{FF2B5EF4-FFF2-40B4-BE49-F238E27FC236}">
                    <a16:creationId xmlns:a16="http://schemas.microsoft.com/office/drawing/2014/main" id="{ED02C0D9-EFE1-F6AB-3305-A1C6446E25A3}"/>
                  </a:ext>
                </a:extLst>
              </p:cNvPr>
              <p:cNvSpPr/>
              <p:nvPr/>
            </p:nvSpPr>
            <p:spPr>
              <a:xfrm>
                <a:off x="5285867" y="1581327"/>
                <a:ext cx="12347" cy="20172"/>
              </a:xfrm>
              <a:custGeom>
                <a:avLst/>
                <a:gdLst/>
                <a:ahLst/>
                <a:cxnLst/>
                <a:rect l="l" t="t" r="r" b="b"/>
                <a:pathLst>
                  <a:path w="172" h="281" extrusionOk="0">
                    <a:moveTo>
                      <a:pt x="67" y="1"/>
                    </a:moveTo>
                    <a:cubicBezTo>
                      <a:pt x="64" y="1"/>
                      <a:pt x="62" y="1"/>
                      <a:pt x="59" y="1"/>
                    </a:cubicBezTo>
                    <a:cubicBezTo>
                      <a:pt x="19" y="9"/>
                      <a:pt x="0" y="78"/>
                      <a:pt x="14" y="154"/>
                    </a:cubicBezTo>
                    <a:cubicBezTo>
                      <a:pt x="28" y="225"/>
                      <a:pt x="67" y="280"/>
                      <a:pt x="105" y="280"/>
                    </a:cubicBezTo>
                    <a:cubicBezTo>
                      <a:pt x="108" y="280"/>
                      <a:pt x="110" y="280"/>
                      <a:pt x="113" y="280"/>
                    </a:cubicBezTo>
                    <a:cubicBezTo>
                      <a:pt x="153" y="272"/>
                      <a:pt x="172" y="203"/>
                      <a:pt x="158" y="127"/>
                    </a:cubicBezTo>
                    <a:cubicBezTo>
                      <a:pt x="144" y="55"/>
                      <a:pt x="10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807;p54">
                <a:extLst>
                  <a:ext uri="{FF2B5EF4-FFF2-40B4-BE49-F238E27FC236}">
                    <a16:creationId xmlns:a16="http://schemas.microsoft.com/office/drawing/2014/main" id="{AFA6BE3F-B67B-39C7-F93D-FD0060F9834E}"/>
                  </a:ext>
                </a:extLst>
              </p:cNvPr>
              <p:cNvSpPr/>
              <p:nvPr/>
            </p:nvSpPr>
            <p:spPr>
              <a:xfrm>
                <a:off x="5276391" y="1579461"/>
                <a:ext cx="27422" cy="768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07" extrusionOk="0">
                    <a:moveTo>
                      <a:pt x="164" y="1"/>
                    </a:moveTo>
                    <a:cubicBezTo>
                      <a:pt x="115" y="1"/>
                      <a:pt x="63" y="12"/>
                      <a:pt x="12" y="46"/>
                    </a:cubicBezTo>
                    <a:cubicBezTo>
                      <a:pt x="3" y="52"/>
                      <a:pt x="1" y="65"/>
                      <a:pt x="8" y="75"/>
                    </a:cubicBezTo>
                    <a:cubicBezTo>
                      <a:pt x="12" y="81"/>
                      <a:pt x="18" y="84"/>
                      <a:pt x="25" y="84"/>
                    </a:cubicBezTo>
                    <a:cubicBezTo>
                      <a:pt x="29" y="84"/>
                      <a:pt x="33" y="83"/>
                      <a:pt x="37" y="81"/>
                    </a:cubicBezTo>
                    <a:cubicBezTo>
                      <a:pt x="78" y="52"/>
                      <a:pt x="122" y="42"/>
                      <a:pt x="163" y="42"/>
                    </a:cubicBezTo>
                    <a:cubicBezTo>
                      <a:pt x="262" y="42"/>
                      <a:pt x="346" y="102"/>
                      <a:pt x="348" y="104"/>
                    </a:cubicBezTo>
                    <a:cubicBezTo>
                      <a:pt x="351" y="106"/>
                      <a:pt x="354" y="107"/>
                      <a:pt x="358" y="107"/>
                    </a:cubicBezTo>
                    <a:cubicBezTo>
                      <a:pt x="361" y="107"/>
                      <a:pt x="364" y="106"/>
                      <a:pt x="367" y="105"/>
                    </a:cubicBezTo>
                    <a:cubicBezTo>
                      <a:pt x="371" y="105"/>
                      <a:pt x="374" y="102"/>
                      <a:pt x="376" y="98"/>
                    </a:cubicBezTo>
                    <a:cubicBezTo>
                      <a:pt x="382" y="88"/>
                      <a:pt x="380" y="77"/>
                      <a:pt x="372" y="69"/>
                    </a:cubicBezTo>
                    <a:cubicBezTo>
                      <a:pt x="367" y="65"/>
                      <a:pt x="27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808;p54">
                <a:extLst>
                  <a:ext uri="{FF2B5EF4-FFF2-40B4-BE49-F238E27FC236}">
                    <a16:creationId xmlns:a16="http://schemas.microsoft.com/office/drawing/2014/main" id="{CC72F4B5-8A8E-F48C-AD97-CC1E9C6AA280}"/>
                  </a:ext>
                </a:extLst>
              </p:cNvPr>
              <p:cNvSpPr/>
              <p:nvPr/>
            </p:nvSpPr>
            <p:spPr>
              <a:xfrm>
                <a:off x="5280268" y="1745500"/>
                <a:ext cx="348014" cy="777719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10834" extrusionOk="0">
                    <a:moveTo>
                      <a:pt x="2447" y="1"/>
                    </a:moveTo>
                    <a:cubicBezTo>
                      <a:pt x="2429" y="1"/>
                      <a:pt x="2411" y="11"/>
                      <a:pt x="2405" y="35"/>
                    </a:cubicBezTo>
                    <a:cubicBezTo>
                      <a:pt x="2401" y="45"/>
                      <a:pt x="2065" y="990"/>
                      <a:pt x="1335" y="1570"/>
                    </a:cubicBezTo>
                    <a:cubicBezTo>
                      <a:pt x="1360" y="1425"/>
                      <a:pt x="1377" y="1339"/>
                      <a:pt x="1377" y="1336"/>
                    </a:cubicBezTo>
                    <a:lnTo>
                      <a:pt x="1342" y="1330"/>
                    </a:lnTo>
                    <a:lnTo>
                      <a:pt x="1308" y="1322"/>
                    </a:lnTo>
                    <a:cubicBezTo>
                      <a:pt x="1308" y="1326"/>
                      <a:pt x="1302" y="1347"/>
                      <a:pt x="1297" y="1389"/>
                    </a:cubicBezTo>
                    <a:cubicBezTo>
                      <a:pt x="1287" y="1440"/>
                      <a:pt x="1272" y="1524"/>
                      <a:pt x="1253" y="1633"/>
                    </a:cubicBezTo>
                    <a:cubicBezTo>
                      <a:pt x="1148" y="1709"/>
                      <a:pt x="1037" y="1776"/>
                      <a:pt x="919" y="1833"/>
                    </a:cubicBezTo>
                    <a:cubicBezTo>
                      <a:pt x="870" y="1855"/>
                      <a:pt x="894" y="1923"/>
                      <a:pt x="937" y="1923"/>
                    </a:cubicBezTo>
                    <a:cubicBezTo>
                      <a:pt x="944" y="1923"/>
                      <a:pt x="952" y="1921"/>
                      <a:pt x="959" y="1917"/>
                    </a:cubicBezTo>
                    <a:cubicBezTo>
                      <a:pt x="1055" y="1871"/>
                      <a:pt x="1146" y="1820"/>
                      <a:pt x="1234" y="1761"/>
                    </a:cubicBezTo>
                    <a:lnTo>
                      <a:pt x="1234" y="1761"/>
                    </a:lnTo>
                    <a:cubicBezTo>
                      <a:pt x="1125" y="2430"/>
                      <a:pt x="936" y="3746"/>
                      <a:pt x="938" y="4844"/>
                    </a:cubicBezTo>
                    <a:cubicBezTo>
                      <a:pt x="942" y="6177"/>
                      <a:pt x="723" y="8879"/>
                      <a:pt x="345" y="10414"/>
                    </a:cubicBezTo>
                    <a:cubicBezTo>
                      <a:pt x="214" y="10413"/>
                      <a:pt x="103" y="10413"/>
                      <a:pt x="15" y="10413"/>
                    </a:cubicBezTo>
                    <a:cubicBezTo>
                      <a:pt x="11" y="10447"/>
                      <a:pt x="6" y="10481"/>
                      <a:pt x="0" y="10514"/>
                    </a:cubicBezTo>
                    <a:cubicBezTo>
                      <a:pt x="601" y="10514"/>
                      <a:pt x="2368" y="10538"/>
                      <a:pt x="4523" y="10834"/>
                    </a:cubicBezTo>
                    <a:cubicBezTo>
                      <a:pt x="4527" y="10802"/>
                      <a:pt x="4533" y="10767"/>
                      <a:pt x="4537" y="10735"/>
                    </a:cubicBezTo>
                    <a:cubicBezTo>
                      <a:pt x="4382" y="10712"/>
                      <a:pt x="4230" y="10693"/>
                      <a:pt x="4081" y="10676"/>
                    </a:cubicBezTo>
                    <a:cubicBezTo>
                      <a:pt x="4207" y="10245"/>
                      <a:pt x="4289" y="9598"/>
                      <a:pt x="4340" y="8879"/>
                    </a:cubicBezTo>
                    <a:cubicBezTo>
                      <a:pt x="4350" y="8891"/>
                      <a:pt x="4363" y="8895"/>
                      <a:pt x="4378" y="8895"/>
                    </a:cubicBezTo>
                    <a:cubicBezTo>
                      <a:pt x="4405" y="8893"/>
                      <a:pt x="4426" y="8870"/>
                      <a:pt x="4426" y="8841"/>
                    </a:cubicBezTo>
                    <a:cubicBezTo>
                      <a:pt x="4416" y="8723"/>
                      <a:pt x="4396" y="8607"/>
                      <a:pt x="4363" y="8494"/>
                    </a:cubicBezTo>
                    <a:cubicBezTo>
                      <a:pt x="4451" y="6885"/>
                      <a:pt x="4407" y="5060"/>
                      <a:pt x="4392" y="4512"/>
                    </a:cubicBezTo>
                    <a:lnTo>
                      <a:pt x="4392" y="4512"/>
                    </a:lnTo>
                    <a:lnTo>
                      <a:pt x="4754" y="5025"/>
                    </a:lnTo>
                    <a:cubicBezTo>
                      <a:pt x="4763" y="5037"/>
                      <a:pt x="4776" y="5045"/>
                      <a:pt x="4791" y="5045"/>
                    </a:cubicBezTo>
                    <a:cubicBezTo>
                      <a:pt x="4792" y="5045"/>
                      <a:pt x="4794" y="5045"/>
                      <a:pt x="4796" y="5045"/>
                    </a:cubicBezTo>
                    <a:cubicBezTo>
                      <a:pt x="4805" y="5045"/>
                      <a:pt x="4813" y="5041"/>
                      <a:pt x="4821" y="5035"/>
                    </a:cubicBezTo>
                    <a:cubicBezTo>
                      <a:pt x="4842" y="5020"/>
                      <a:pt x="4847" y="4989"/>
                      <a:pt x="4832" y="4968"/>
                    </a:cubicBezTo>
                    <a:lnTo>
                      <a:pt x="4382" y="4333"/>
                    </a:lnTo>
                    <a:cubicBezTo>
                      <a:pt x="4378" y="4326"/>
                      <a:pt x="4373" y="4318"/>
                      <a:pt x="4367" y="4312"/>
                    </a:cubicBezTo>
                    <a:lnTo>
                      <a:pt x="3257" y="2749"/>
                    </a:lnTo>
                    <a:cubicBezTo>
                      <a:pt x="3247" y="2734"/>
                      <a:pt x="3233" y="2728"/>
                      <a:pt x="3220" y="2728"/>
                    </a:cubicBezTo>
                    <a:cubicBezTo>
                      <a:pt x="3186" y="2728"/>
                      <a:pt x="3153" y="2767"/>
                      <a:pt x="3179" y="2804"/>
                    </a:cubicBezTo>
                    <a:lnTo>
                      <a:pt x="3556" y="3336"/>
                    </a:lnTo>
                    <a:lnTo>
                      <a:pt x="3246" y="3315"/>
                    </a:lnTo>
                    <a:cubicBezTo>
                      <a:pt x="3244" y="3315"/>
                      <a:pt x="3242" y="3315"/>
                      <a:pt x="3240" y="3315"/>
                    </a:cubicBezTo>
                    <a:cubicBezTo>
                      <a:pt x="3182" y="3315"/>
                      <a:pt x="3177" y="3405"/>
                      <a:pt x="3238" y="3410"/>
                    </a:cubicBezTo>
                    <a:lnTo>
                      <a:pt x="3629" y="3437"/>
                    </a:lnTo>
                    <a:lnTo>
                      <a:pt x="4285" y="4364"/>
                    </a:lnTo>
                    <a:cubicBezTo>
                      <a:pt x="4291" y="4528"/>
                      <a:pt x="4357" y="6479"/>
                      <a:pt x="4275" y="8252"/>
                    </a:cubicBezTo>
                    <a:cubicBezTo>
                      <a:pt x="4144" y="7960"/>
                      <a:pt x="3949" y="7703"/>
                      <a:pt x="3705" y="7497"/>
                    </a:cubicBezTo>
                    <a:cubicBezTo>
                      <a:pt x="3694" y="7488"/>
                      <a:pt x="3683" y="7484"/>
                      <a:pt x="3673" y="7484"/>
                    </a:cubicBezTo>
                    <a:cubicBezTo>
                      <a:pt x="3630" y="7484"/>
                      <a:pt x="3597" y="7543"/>
                      <a:pt x="3642" y="7577"/>
                    </a:cubicBezTo>
                    <a:cubicBezTo>
                      <a:pt x="3709" y="7632"/>
                      <a:pt x="3770" y="7691"/>
                      <a:pt x="3829" y="7756"/>
                    </a:cubicBezTo>
                    <a:cubicBezTo>
                      <a:pt x="3656" y="7850"/>
                      <a:pt x="3486" y="7949"/>
                      <a:pt x="3324" y="8059"/>
                    </a:cubicBezTo>
                    <a:cubicBezTo>
                      <a:pt x="3282" y="8086"/>
                      <a:pt x="3302" y="8151"/>
                      <a:pt x="3352" y="8151"/>
                    </a:cubicBezTo>
                    <a:cubicBezTo>
                      <a:pt x="3353" y="8151"/>
                      <a:pt x="3354" y="8151"/>
                      <a:pt x="3354" y="8151"/>
                    </a:cubicBezTo>
                    <a:cubicBezTo>
                      <a:pt x="3364" y="8149"/>
                      <a:pt x="3371" y="8147"/>
                      <a:pt x="3379" y="8141"/>
                    </a:cubicBezTo>
                    <a:cubicBezTo>
                      <a:pt x="3547" y="8031"/>
                      <a:pt x="3719" y="7930"/>
                      <a:pt x="3896" y="7836"/>
                    </a:cubicBezTo>
                    <a:cubicBezTo>
                      <a:pt x="4062" y="8035"/>
                      <a:pt x="4186" y="8263"/>
                      <a:pt x="4262" y="8509"/>
                    </a:cubicBezTo>
                    <a:cubicBezTo>
                      <a:pt x="4214" y="9368"/>
                      <a:pt x="4129" y="10161"/>
                      <a:pt x="3982" y="10655"/>
                    </a:cubicBezTo>
                    <a:cubicBezTo>
                      <a:pt x="3980" y="10657"/>
                      <a:pt x="3980" y="10660"/>
                      <a:pt x="3980" y="10662"/>
                    </a:cubicBezTo>
                    <a:cubicBezTo>
                      <a:pt x="2797" y="10521"/>
                      <a:pt x="1608" y="10437"/>
                      <a:pt x="416" y="10416"/>
                    </a:cubicBezTo>
                    <a:cubicBezTo>
                      <a:pt x="793" y="8868"/>
                      <a:pt x="1013" y="6173"/>
                      <a:pt x="1009" y="4844"/>
                    </a:cubicBezTo>
                    <a:cubicBezTo>
                      <a:pt x="1005" y="3712"/>
                      <a:pt x="1207" y="2348"/>
                      <a:pt x="1312" y="1705"/>
                    </a:cubicBezTo>
                    <a:cubicBezTo>
                      <a:pt x="2119" y="1120"/>
                      <a:pt x="2475" y="113"/>
                      <a:pt x="2492" y="65"/>
                    </a:cubicBezTo>
                    <a:cubicBezTo>
                      <a:pt x="2507" y="28"/>
                      <a:pt x="2476" y="1"/>
                      <a:pt x="2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809;p54">
                <a:extLst>
                  <a:ext uri="{FF2B5EF4-FFF2-40B4-BE49-F238E27FC236}">
                    <a16:creationId xmlns:a16="http://schemas.microsoft.com/office/drawing/2014/main" id="{F00026B7-DFB1-AD02-D4A4-7E55213370D8}"/>
                  </a:ext>
                </a:extLst>
              </p:cNvPr>
              <p:cNvSpPr/>
              <p:nvPr/>
            </p:nvSpPr>
            <p:spPr>
              <a:xfrm>
                <a:off x="5250405" y="1736455"/>
                <a:ext cx="64678" cy="133018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853" extrusionOk="0">
                    <a:moveTo>
                      <a:pt x="357" y="1"/>
                    </a:moveTo>
                    <a:cubicBezTo>
                      <a:pt x="300" y="1"/>
                      <a:pt x="11" y="24"/>
                      <a:pt x="8" y="499"/>
                    </a:cubicBezTo>
                    <a:cubicBezTo>
                      <a:pt x="0" y="1544"/>
                      <a:pt x="658" y="1852"/>
                      <a:pt x="658" y="1852"/>
                    </a:cubicBezTo>
                    <a:lnTo>
                      <a:pt x="803" y="1315"/>
                    </a:lnTo>
                    <a:cubicBezTo>
                      <a:pt x="868" y="1048"/>
                      <a:pt x="900" y="775"/>
                      <a:pt x="900" y="500"/>
                    </a:cubicBezTo>
                    <a:cubicBezTo>
                      <a:pt x="900" y="500"/>
                      <a:pt x="374" y="430"/>
                      <a:pt x="366" y="1"/>
                    </a:cubicBezTo>
                    <a:cubicBezTo>
                      <a:pt x="366" y="1"/>
                      <a:pt x="363" y="1"/>
                      <a:pt x="357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810;p54">
                <a:extLst>
                  <a:ext uri="{FF2B5EF4-FFF2-40B4-BE49-F238E27FC236}">
                    <a16:creationId xmlns:a16="http://schemas.microsoft.com/office/drawing/2014/main" id="{3D92B7EB-4289-A151-D39D-48583DA6E605}"/>
                  </a:ext>
                </a:extLst>
              </p:cNvPr>
              <p:cNvSpPr/>
              <p:nvPr/>
            </p:nvSpPr>
            <p:spPr>
              <a:xfrm>
                <a:off x="5086664" y="1768758"/>
                <a:ext cx="213058" cy="736442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10259" extrusionOk="0">
                    <a:moveTo>
                      <a:pt x="2289" y="1"/>
                    </a:moveTo>
                    <a:cubicBezTo>
                      <a:pt x="2264" y="1"/>
                      <a:pt x="2243" y="22"/>
                      <a:pt x="2243" y="47"/>
                    </a:cubicBezTo>
                    <a:cubicBezTo>
                      <a:pt x="2243" y="81"/>
                      <a:pt x="2243" y="733"/>
                      <a:pt x="2623" y="1189"/>
                    </a:cubicBezTo>
                    <a:cubicBezTo>
                      <a:pt x="2556" y="1566"/>
                      <a:pt x="2203" y="3614"/>
                      <a:pt x="2190" y="4707"/>
                    </a:cubicBezTo>
                    <a:cubicBezTo>
                      <a:pt x="2178" y="5750"/>
                      <a:pt x="1824" y="8691"/>
                      <a:pt x="1427" y="10157"/>
                    </a:cubicBezTo>
                    <a:cubicBezTo>
                      <a:pt x="1407" y="10157"/>
                      <a:pt x="1387" y="10157"/>
                      <a:pt x="1366" y="10157"/>
                    </a:cubicBezTo>
                    <a:cubicBezTo>
                      <a:pt x="872" y="10157"/>
                      <a:pt x="366" y="10135"/>
                      <a:pt x="22" y="10117"/>
                    </a:cubicBezTo>
                    <a:cubicBezTo>
                      <a:pt x="14" y="10151"/>
                      <a:pt x="6" y="10184"/>
                      <a:pt x="1" y="10216"/>
                    </a:cubicBezTo>
                    <a:cubicBezTo>
                      <a:pt x="346" y="10236"/>
                      <a:pt x="860" y="10259"/>
                      <a:pt x="1362" y="10259"/>
                    </a:cubicBezTo>
                    <a:cubicBezTo>
                      <a:pt x="1503" y="10259"/>
                      <a:pt x="1643" y="10257"/>
                      <a:pt x="1778" y="10253"/>
                    </a:cubicBezTo>
                    <a:cubicBezTo>
                      <a:pt x="1782" y="10230"/>
                      <a:pt x="1787" y="10203"/>
                      <a:pt x="1791" y="10178"/>
                    </a:cubicBezTo>
                    <a:cubicBezTo>
                      <a:pt x="1793" y="10169"/>
                      <a:pt x="1795" y="10161"/>
                      <a:pt x="1797" y="10151"/>
                    </a:cubicBezTo>
                    <a:lnTo>
                      <a:pt x="1797" y="10151"/>
                    </a:lnTo>
                    <a:cubicBezTo>
                      <a:pt x="1700" y="10155"/>
                      <a:pt x="1601" y="10157"/>
                      <a:pt x="1499" y="10157"/>
                    </a:cubicBezTo>
                    <a:cubicBezTo>
                      <a:pt x="1896" y="8674"/>
                      <a:pt x="2249" y="5748"/>
                      <a:pt x="2260" y="4709"/>
                    </a:cubicBezTo>
                    <a:cubicBezTo>
                      <a:pt x="2272" y="3668"/>
                      <a:pt x="2596" y="1742"/>
                      <a:pt x="2682" y="1256"/>
                    </a:cubicBezTo>
                    <a:cubicBezTo>
                      <a:pt x="2741" y="1317"/>
                      <a:pt x="2808" y="1372"/>
                      <a:pt x="2878" y="1420"/>
                    </a:cubicBezTo>
                    <a:cubicBezTo>
                      <a:pt x="2886" y="1425"/>
                      <a:pt x="2895" y="1427"/>
                      <a:pt x="2905" y="1427"/>
                    </a:cubicBezTo>
                    <a:cubicBezTo>
                      <a:pt x="2951" y="1427"/>
                      <a:pt x="2968" y="1368"/>
                      <a:pt x="2930" y="1343"/>
                    </a:cubicBezTo>
                    <a:lnTo>
                      <a:pt x="2930" y="1343"/>
                    </a:lnTo>
                    <a:lnTo>
                      <a:pt x="2930" y="1345"/>
                    </a:lnTo>
                    <a:cubicBezTo>
                      <a:pt x="2338" y="954"/>
                      <a:pt x="2335" y="58"/>
                      <a:pt x="2335" y="49"/>
                    </a:cubicBezTo>
                    <a:cubicBezTo>
                      <a:pt x="2337" y="24"/>
                      <a:pt x="2316" y="1"/>
                      <a:pt x="228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811;p54">
                <a:extLst>
                  <a:ext uri="{FF2B5EF4-FFF2-40B4-BE49-F238E27FC236}">
                    <a16:creationId xmlns:a16="http://schemas.microsoft.com/office/drawing/2014/main" id="{DAF61C47-A4AA-9584-F275-83D098CFAA7E}"/>
                  </a:ext>
                </a:extLst>
              </p:cNvPr>
              <p:cNvSpPr/>
              <p:nvPr/>
            </p:nvSpPr>
            <p:spPr>
              <a:xfrm>
                <a:off x="4240246" y="3287658"/>
                <a:ext cx="73077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5" extrusionOk="0">
                    <a:moveTo>
                      <a:pt x="80" y="1"/>
                    </a:moveTo>
                    <a:cubicBezTo>
                      <a:pt x="28" y="1"/>
                      <a:pt x="1" y="78"/>
                      <a:pt x="58" y="106"/>
                    </a:cubicBezTo>
                    <a:cubicBezTo>
                      <a:pt x="205" y="177"/>
                      <a:pt x="365" y="215"/>
                      <a:pt x="529" y="215"/>
                    </a:cubicBezTo>
                    <a:cubicBezTo>
                      <a:pt x="678" y="215"/>
                      <a:pt x="827" y="184"/>
                      <a:pt x="962" y="123"/>
                    </a:cubicBezTo>
                    <a:cubicBezTo>
                      <a:pt x="1018" y="95"/>
                      <a:pt x="990" y="20"/>
                      <a:pt x="940" y="20"/>
                    </a:cubicBezTo>
                    <a:cubicBezTo>
                      <a:pt x="932" y="20"/>
                      <a:pt x="923" y="22"/>
                      <a:pt x="914" y="26"/>
                    </a:cubicBezTo>
                    <a:cubicBezTo>
                      <a:pt x="791" y="77"/>
                      <a:pt x="661" y="103"/>
                      <a:pt x="531" y="103"/>
                    </a:cubicBezTo>
                    <a:cubicBezTo>
                      <a:pt x="385" y="103"/>
                      <a:pt x="240" y="71"/>
                      <a:pt x="106" y="7"/>
                    </a:cubicBezTo>
                    <a:cubicBezTo>
                      <a:pt x="97" y="3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812;p54">
                <a:extLst>
                  <a:ext uri="{FF2B5EF4-FFF2-40B4-BE49-F238E27FC236}">
                    <a16:creationId xmlns:a16="http://schemas.microsoft.com/office/drawing/2014/main" id="{0F77B328-BCB2-38B2-8025-4508699BE8F3}"/>
                  </a:ext>
                </a:extLst>
              </p:cNvPr>
              <p:cNvSpPr/>
              <p:nvPr/>
            </p:nvSpPr>
            <p:spPr>
              <a:xfrm>
                <a:off x="4163652" y="3653115"/>
                <a:ext cx="121604" cy="207674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893" extrusionOk="0">
                    <a:moveTo>
                      <a:pt x="1132" y="1"/>
                    </a:moveTo>
                    <a:cubicBezTo>
                      <a:pt x="724" y="1"/>
                      <a:pt x="308" y="32"/>
                      <a:pt x="0" y="63"/>
                    </a:cubicBezTo>
                    <a:cubicBezTo>
                      <a:pt x="6" y="145"/>
                      <a:pt x="13" y="225"/>
                      <a:pt x="21" y="305"/>
                    </a:cubicBezTo>
                    <a:cubicBezTo>
                      <a:pt x="27" y="366"/>
                      <a:pt x="33" y="427"/>
                      <a:pt x="38" y="486"/>
                    </a:cubicBezTo>
                    <a:cubicBezTo>
                      <a:pt x="46" y="561"/>
                      <a:pt x="53" y="633"/>
                      <a:pt x="59" y="705"/>
                    </a:cubicBezTo>
                    <a:cubicBezTo>
                      <a:pt x="67" y="766"/>
                      <a:pt x="73" y="827"/>
                      <a:pt x="78" y="887"/>
                    </a:cubicBezTo>
                    <a:cubicBezTo>
                      <a:pt x="187" y="1975"/>
                      <a:pt x="290" y="2837"/>
                      <a:pt x="290" y="2837"/>
                    </a:cubicBezTo>
                    <a:lnTo>
                      <a:pt x="1421" y="2893"/>
                    </a:lnTo>
                    <a:lnTo>
                      <a:pt x="1611" y="887"/>
                    </a:lnTo>
                    <a:lnTo>
                      <a:pt x="1667" y="305"/>
                    </a:lnTo>
                    <a:lnTo>
                      <a:pt x="1693" y="25"/>
                    </a:lnTo>
                    <a:cubicBezTo>
                      <a:pt x="1516" y="8"/>
                      <a:pt x="1325" y="1"/>
                      <a:pt x="11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813;p54">
                <a:extLst>
                  <a:ext uri="{FF2B5EF4-FFF2-40B4-BE49-F238E27FC236}">
                    <a16:creationId xmlns:a16="http://schemas.microsoft.com/office/drawing/2014/main" id="{6E1C6CA5-0263-898E-5FA1-486C5DD70F37}"/>
                  </a:ext>
                </a:extLst>
              </p:cNvPr>
              <p:cNvSpPr/>
              <p:nvPr/>
            </p:nvSpPr>
            <p:spPr>
              <a:xfrm>
                <a:off x="4165159" y="3674938"/>
                <a:ext cx="118158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83" extrusionOk="0">
                    <a:moveTo>
                      <a:pt x="0" y="1"/>
                    </a:moveTo>
                    <a:cubicBezTo>
                      <a:pt x="6" y="62"/>
                      <a:pt x="12" y="123"/>
                      <a:pt x="17" y="182"/>
                    </a:cubicBezTo>
                    <a:lnTo>
                      <a:pt x="1627" y="182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814;p54">
                <a:extLst>
                  <a:ext uri="{FF2B5EF4-FFF2-40B4-BE49-F238E27FC236}">
                    <a16:creationId xmlns:a16="http://schemas.microsoft.com/office/drawing/2014/main" id="{696F2EE5-B2B7-D10F-7288-0CADC377A00F}"/>
                  </a:ext>
                </a:extLst>
              </p:cNvPr>
              <p:cNvSpPr/>
              <p:nvPr/>
            </p:nvSpPr>
            <p:spPr>
              <a:xfrm>
                <a:off x="4168031" y="3703724"/>
                <a:ext cx="112559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82" extrusionOk="0">
                    <a:moveTo>
                      <a:pt x="0" y="0"/>
                    </a:moveTo>
                    <a:cubicBezTo>
                      <a:pt x="6" y="61"/>
                      <a:pt x="12" y="122"/>
                      <a:pt x="17" y="182"/>
                    </a:cubicBezTo>
                    <a:lnTo>
                      <a:pt x="1550" y="182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815;p54">
                <a:extLst>
                  <a:ext uri="{FF2B5EF4-FFF2-40B4-BE49-F238E27FC236}">
                    <a16:creationId xmlns:a16="http://schemas.microsoft.com/office/drawing/2014/main" id="{F426154A-ACA7-74F9-1E6E-59938781CAF7}"/>
                  </a:ext>
                </a:extLst>
              </p:cNvPr>
              <p:cNvSpPr/>
              <p:nvPr/>
            </p:nvSpPr>
            <p:spPr>
              <a:xfrm>
                <a:off x="3991798" y="3277177"/>
                <a:ext cx="66545" cy="1622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26" extrusionOk="0">
                    <a:moveTo>
                      <a:pt x="79" y="1"/>
                    </a:moveTo>
                    <a:cubicBezTo>
                      <a:pt x="29" y="1"/>
                      <a:pt x="1" y="76"/>
                      <a:pt x="56" y="105"/>
                    </a:cubicBezTo>
                    <a:cubicBezTo>
                      <a:pt x="201" y="183"/>
                      <a:pt x="365" y="225"/>
                      <a:pt x="533" y="225"/>
                    </a:cubicBezTo>
                    <a:cubicBezTo>
                      <a:pt x="537" y="226"/>
                      <a:pt x="542" y="226"/>
                      <a:pt x="546" y="226"/>
                    </a:cubicBezTo>
                    <a:cubicBezTo>
                      <a:pt x="656" y="226"/>
                      <a:pt x="768" y="203"/>
                      <a:pt x="870" y="161"/>
                    </a:cubicBezTo>
                    <a:cubicBezTo>
                      <a:pt x="927" y="132"/>
                      <a:pt x="898" y="56"/>
                      <a:pt x="847" y="56"/>
                    </a:cubicBezTo>
                    <a:cubicBezTo>
                      <a:pt x="840" y="56"/>
                      <a:pt x="831" y="57"/>
                      <a:pt x="823" y="61"/>
                    </a:cubicBezTo>
                    <a:cubicBezTo>
                      <a:pt x="815" y="66"/>
                      <a:pt x="703" y="116"/>
                      <a:pt x="533" y="116"/>
                    </a:cubicBezTo>
                    <a:cubicBezTo>
                      <a:pt x="414" y="116"/>
                      <a:pt x="266" y="91"/>
                      <a:pt x="106" y="8"/>
                    </a:cubicBezTo>
                    <a:cubicBezTo>
                      <a:pt x="96" y="3"/>
                      <a:pt x="87" y="1"/>
                      <a:pt x="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816;p54">
                <a:extLst>
                  <a:ext uri="{FF2B5EF4-FFF2-40B4-BE49-F238E27FC236}">
                    <a16:creationId xmlns:a16="http://schemas.microsoft.com/office/drawing/2014/main" id="{6179A776-7CD9-1CFD-1138-0F7411C29AB1}"/>
                  </a:ext>
                </a:extLst>
              </p:cNvPr>
              <p:cNvSpPr/>
              <p:nvPr/>
            </p:nvSpPr>
            <p:spPr>
              <a:xfrm>
                <a:off x="3928340" y="3654982"/>
                <a:ext cx="125265" cy="2096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2921" extrusionOk="0">
                    <a:moveTo>
                      <a:pt x="1745" y="1"/>
                    </a:moveTo>
                    <a:cubicBezTo>
                      <a:pt x="1251" y="1"/>
                      <a:pt x="423" y="18"/>
                      <a:pt x="0" y="41"/>
                    </a:cubicBezTo>
                    <a:cubicBezTo>
                      <a:pt x="15" y="121"/>
                      <a:pt x="32" y="199"/>
                      <a:pt x="48" y="279"/>
                    </a:cubicBezTo>
                    <a:cubicBezTo>
                      <a:pt x="61" y="340"/>
                      <a:pt x="73" y="401"/>
                      <a:pt x="86" y="460"/>
                    </a:cubicBezTo>
                    <a:cubicBezTo>
                      <a:pt x="101" y="535"/>
                      <a:pt x="116" y="607"/>
                      <a:pt x="132" y="679"/>
                    </a:cubicBezTo>
                    <a:cubicBezTo>
                      <a:pt x="145" y="740"/>
                      <a:pt x="158" y="801"/>
                      <a:pt x="170" y="861"/>
                    </a:cubicBezTo>
                    <a:cubicBezTo>
                      <a:pt x="376" y="1812"/>
                      <a:pt x="574" y="2630"/>
                      <a:pt x="618" y="2903"/>
                    </a:cubicBezTo>
                    <a:lnTo>
                      <a:pt x="1638" y="2920"/>
                    </a:lnTo>
                    <a:lnTo>
                      <a:pt x="1730" y="2319"/>
                    </a:lnTo>
                    <a:lnTo>
                      <a:pt x="1739" y="861"/>
                    </a:lnTo>
                    <a:lnTo>
                      <a:pt x="1741" y="679"/>
                    </a:lnTo>
                    <a:lnTo>
                      <a:pt x="1741" y="460"/>
                    </a:lnTo>
                    <a:lnTo>
                      <a:pt x="1743" y="279"/>
                    </a:lnTo>
                    <a:lnTo>
                      <a:pt x="174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817;p54">
                <a:extLst>
                  <a:ext uri="{FF2B5EF4-FFF2-40B4-BE49-F238E27FC236}">
                    <a16:creationId xmlns:a16="http://schemas.microsoft.com/office/drawing/2014/main" id="{52F1A6AA-A2BE-F429-177E-5E12581B9275}"/>
                  </a:ext>
                </a:extLst>
              </p:cNvPr>
              <p:cNvSpPr/>
              <p:nvPr/>
            </p:nvSpPr>
            <p:spPr>
              <a:xfrm>
                <a:off x="3931714" y="3674938"/>
                <a:ext cx="121747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83" extrusionOk="0">
                    <a:moveTo>
                      <a:pt x="1" y="1"/>
                    </a:moveTo>
                    <a:cubicBezTo>
                      <a:pt x="14" y="62"/>
                      <a:pt x="26" y="121"/>
                      <a:pt x="39" y="182"/>
                    </a:cubicBezTo>
                    <a:lnTo>
                      <a:pt x="1694" y="182"/>
                    </a:lnTo>
                    <a:lnTo>
                      <a:pt x="1696" y="1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818;p54">
                <a:extLst>
                  <a:ext uri="{FF2B5EF4-FFF2-40B4-BE49-F238E27FC236}">
                    <a16:creationId xmlns:a16="http://schemas.microsoft.com/office/drawing/2014/main" id="{96122154-0DB0-541A-3E92-BA02F34487E9}"/>
                  </a:ext>
                </a:extLst>
              </p:cNvPr>
              <p:cNvSpPr/>
              <p:nvPr/>
            </p:nvSpPr>
            <p:spPr>
              <a:xfrm>
                <a:off x="3937744" y="3703724"/>
                <a:ext cx="115646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2" extrusionOk="0">
                    <a:moveTo>
                      <a:pt x="1" y="0"/>
                    </a:moveTo>
                    <a:cubicBezTo>
                      <a:pt x="14" y="61"/>
                      <a:pt x="27" y="122"/>
                      <a:pt x="39" y="182"/>
                    </a:cubicBezTo>
                    <a:lnTo>
                      <a:pt x="1608" y="182"/>
                    </a:lnTo>
                    <a:lnTo>
                      <a:pt x="1610" y="0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819;p54">
                <a:extLst>
                  <a:ext uri="{FF2B5EF4-FFF2-40B4-BE49-F238E27FC236}">
                    <a16:creationId xmlns:a16="http://schemas.microsoft.com/office/drawing/2014/main" id="{290BF8EA-FFD8-F3A7-AC05-3BE134E257B6}"/>
                  </a:ext>
                </a:extLst>
              </p:cNvPr>
              <p:cNvSpPr/>
              <p:nvPr/>
            </p:nvSpPr>
            <p:spPr>
              <a:xfrm>
                <a:off x="3893094" y="3827337"/>
                <a:ext cx="186569" cy="162162"/>
              </a:xfrm>
              <a:custGeom>
                <a:avLst/>
                <a:gdLst/>
                <a:ahLst/>
                <a:cxnLst/>
                <a:rect l="l" t="t" r="r" b="b"/>
                <a:pathLst>
                  <a:path w="2599" h="2259" extrusionOk="0">
                    <a:moveTo>
                      <a:pt x="1591" y="0"/>
                    </a:moveTo>
                    <a:cubicBezTo>
                      <a:pt x="1132" y="0"/>
                      <a:pt x="1056" y="84"/>
                      <a:pt x="972" y="262"/>
                    </a:cubicBezTo>
                    <a:cubicBezTo>
                      <a:pt x="962" y="283"/>
                      <a:pt x="874" y="572"/>
                      <a:pt x="863" y="592"/>
                    </a:cubicBezTo>
                    <a:cubicBezTo>
                      <a:pt x="764" y="763"/>
                      <a:pt x="951" y="685"/>
                      <a:pt x="466" y="1061"/>
                    </a:cubicBezTo>
                    <a:cubicBezTo>
                      <a:pt x="110" y="1335"/>
                      <a:pt x="24" y="1749"/>
                      <a:pt x="7" y="2012"/>
                    </a:cubicBezTo>
                    <a:cubicBezTo>
                      <a:pt x="1" y="2094"/>
                      <a:pt x="1" y="2176"/>
                      <a:pt x="9" y="2258"/>
                    </a:cubicBezTo>
                    <a:lnTo>
                      <a:pt x="2579" y="2258"/>
                    </a:lnTo>
                    <a:cubicBezTo>
                      <a:pt x="2579" y="2258"/>
                      <a:pt x="2585" y="2211"/>
                      <a:pt x="2591" y="2134"/>
                    </a:cubicBezTo>
                    <a:cubicBezTo>
                      <a:pt x="2593" y="2098"/>
                      <a:pt x="2594" y="2058"/>
                      <a:pt x="2594" y="2012"/>
                    </a:cubicBezTo>
                    <a:lnTo>
                      <a:pt x="2594" y="1982"/>
                    </a:lnTo>
                    <a:cubicBezTo>
                      <a:pt x="2598" y="1831"/>
                      <a:pt x="2589" y="1679"/>
                      <a:pt x="2566" y="1530"/>
                    </a:cubicBezTo>
                    <a:cubicBezTo>
                      <a:pt x="2541" y="1383"/>
                      <a:pt x="2507" y="1198"/>
                      <a:pt x="2469" y="1021"/>
                    </a:cubicBezTo>
                    <a:cubicBezTo>
                      <a:pt x="2453" y="950"/>
                      <a:pt x="2438" y="880"/>
                      <a:pt x="2423" y="815"/>
                    </a:cubicBezTo>
                    <a:cubicBezTo>
                      <a:pt x="2396" y="693"/>
                      <a:pt x="2364" y="571"/>
                      <a:pt x="2322" y="452"/>
                    </a:cubicBezTo>
                    <a:cubicBezTo>
                      <a:pt x="2257" y="296"/>
                      <a:pt x="2202" y="0"/>
                      <a:pt x="1591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820;p54">
                <a:extLst>
                  <a:ext uri="{FF2B5EF4-FFF2-40B4-BE49-F238E27FC236}">
                    <a16:creationId xmlns:a16="http://schemas.microsoft.com/office/drawing/2014/main" id="{E14D50C1-0EBA-FB19-48DB-9A85C11E63C3}"/>
                  </a:ext>
                </a:extLst>
              </p:cNvPr>
              <p:cNvSpPr/>
              <p:nvPr/>
            </p:nvSpPr>
            <p:spPr>
              <a:xfrm>
                <a:off x="3893094" y="3885627"/>
                <a:ext cx="186282" cy="103873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1447" extrusionOk="0">
                    <a:moveTo>
                      <a:pt x="2417" y="1"/>
                    </a:moveTo>
                    <a:cubicBezTo>
                      <a:pt x="2408" y="22"/>
                      <a:pt x="2163" y="542"/>
                      <a:pt x="2322" y="975"/>
                    </a:cubicBezTo>
                    <a:cubicBezTo>
                      <a:pt x="2352" y="1057"/>
                      <a:pt x="2396" y="1133"/>
                      <a:pt x="2453" y="1200"/>
                    </a:cubicBezTo>
                    <a:lnTo>
                      <a:pt x="7" y="1200"/>
                    </a:lnTo>
                    <a:cubicBezTo>
                      <a:pt x="1" y="1282"/>
                      <a:pt x="1" y="1364"/>
                      <a:pt x="9" y="1446"/>
                    </a:cubicBezTo>
                    <a:lnTo>
                      <a:pt x="2579" y="1446"/>
                    </a:lnTo>
                    <a:cubicBezTo>
                      <a:pt x="2579" y="1446"/>
                      <a:pt x="2585" y="1399"/>
                      <a:pt x="2589" y="1322"/>
                    </a:cubicBezTo>
                    <a:cubicBezTo>
                      <a:pt x="2591" y="1286"/>
                      <a:pt x="2593" y="1246"/>
                      <a:pt x="2594" y="1200"/>
                    </a:cubicBezTo>
                    <a:lnTo>
                      <a:pt x="2594" y="1170"/>
                    </a:lnTo>
                    <a:cubicBezTo>
                      <a:pt x="2524" y="1105"/>
                      <a:pt x="2469" y="1025"/>
                      <a:pt x="2436" y="933"/>
                    </a:cubicBezTo>
                    <a:cubicBezTo>
                      <a:pt x="2345" y="682"/>
                      <a:pt x="2411" y="386"/>
                      <a:pt x="2469" y="209"/>
                    </a:cubicBezTo>
                    <a:cubicBezTo>
                      <a:pt x="2453" y="136"/>
                      <a:pt x="2438" y="68"/>
                      <a:pt x="2423" y="3"/>
                    </a:cubicBez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821;p54">
                <a:extLst>
                  <a:ext uri="{FF2B5EF4-FFF2-40B4-BE49-F238E27FC236}">
                    <a16:creationId xmlns:a16="http://schemas.microsoft.com/office/drawing/2014/main" id="{429D4212-1E92-97CD-7F7A-EDCE41D92D1C}"/>
                  </a:ext>
                </a:extLst>
              </p:cNvPr>
              <p:cNvSpPr/>
              <p:nvPr/>
            </p:nvSpPr>
            <p:spPr>
              <a:xfrm>
                <a:off x="3960356" y="3871126"/>
                <a:ext cx="60443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2" h="192" extrusionOk="0">
                    <a:moveTo>
                      <a:pt x="398" y="0"/>
                    </a:moveTo>
                    <a:cubicBezTo>
                      <a:pt x="294" y="0"/>
                      <a:pt x="189" y="12"/>
                      <a:pt x="86" y="35"/>
                    </a:cubicBezTo>
                    <a:cubicBezTo>
                      <a:pt x="1" y="59"/>
                      <a:pt x="25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1" y="189"/>
                    </a:cubicBezTo>
                    <a:cubicBezTo>
                      <a:pt x="726" y="191"/>
                      <a:pt x="732" y="191"/>
                      <a:pt x="739" y="191"/>
                    </a:cubicBezTo>
                    <a:lnTo>
                      <a:pt x="739" y="191"/>
                    </a:lnTo>
                    <a:cubicBezTo>
                      <a:pt x="826" y="191"/>
                      <a:pt x="841" y="67"/>
                      <a:pt x="757" y="46"/>
                    </a:cubicBezTo>
                    <a:cubicBezTo>
                      <a:pt x="640" y="16"/>
                      <a:pt x="519" y="0"/>
                      <a:pt x="398" y="0"/>
                    </a:cubicBezTo>
                    <a:close/>
                    <a:moveTo>
                      <a:pt x="739" y="191"/>
                    </a:moveTo>
                    <a:lnTo>
                      <a:pt x="739" y="191"/>
                    </a:lnTo>
                    <a:cubicBezTo>
                      <a:pt x="738" y="191"/>
                      <a:pt x="738" y="191"/>
                      <a:pt x="738" y="191"/>
                    </a:cubicBezTo>
                    <a:lnTo>
                      <a:pt x="740" y="191"/>
                    </a:lnTo>
                    <a:cubicBezTo>
                      <a:pt x="740" y="191"/>
                      <a:pt x="739" y="191"/>
                      <a:pt x="739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822;p54">
                <a:extLst>
                  <a:ext uri="{FF2B5EF4-FFF2-40B4-BE49-F238E27FC236}">
                    <a16:creationId xmlns:a16="http://schemas.microsoft.com/office/drawing/2014/main" id="{CE855874-FBB2-BBA7-2A12-6BBE0FA416E1}"/>
                  </a:ext>
                </a:extLst>
              </p:cNvPr>
              <p:cNvSpPr/>
              <p:nvPr/>
            </p:nvSpPr>
            <p:spPr>
              <a:xfrm>
                <a:off x="3963371" y="3851242"/>
                <a:ext cx="60228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92" extrusionOk="0">
                    <a:moveTo>
                      <a:pt x="396" y="1"/>
                    </a:moveTo>
                    <a:cubicBezTo>
                      <a:pt x="292" y="1"/>
                      <a:pt x="187" y="12"/>
                      <a:pt x="84" y="35"/>
                    </a:cubicBezTo>
                    <a:cubicBezTo>
                      <a:pt x="1" y="62"/>
                      <a:pt x="28" y="179"/>
                      <a:pt x="104" y="179"/>
                    </a:cubicBezTo>
                    <a:cubicBezTo>
                      <a:pt x="110" y="179"/>
                      <a:pt x="116" y="178"/>
                      <a:pt x="122" y="177"/>
                    </a:cubicBezTo>
                    <a:cubicBezTo>
                      <a:pt x="212" y="157"/>
                      <a:pt x="304" y="147"/>
                      <a:pt x="395" y="147"/>
                    </a:cubicBezTo>
                    <a:cubicBezTo>
                      <a:pt x="504" y="147"/>
                      <a:pt x="613" y="161"/>
                      <a:pt x="719" y="188"/>
                    </a:cubicBezTo>
                    <a:cubicBezTo>
                      <a:pt x="725" y="190"/>
                      <a:pt x="730" y="192"/>
                      <a:pt x="737" y="192"/>
                    </a:cubicBezTo>
                    <a:lnTo>
                      <a:pt x="737" y="192"/>
                    </a:lnTo>
                    <a:cubicBezTo>
                      <a:pt x="824" y="191"/>
                      <a:pt x="839" y="68"/>
                      <a:pt x="755" y="47"/>
                    </a:cubicBezTo>
                    <a:cubicBezTo>
                      <a:pt x="638" y="16"/>
                      <a:pt x="517" y="1"/>
                      <a:pt x="396" y="1"/>
                    </a:cubicBezTo>
                    <a:close/>
                    <a:moveTo>
                      <a:pt x="737" y="192"/>
                    </a:moveTo>
                    <a:lnTo>
                      <a:pt x="737" y="192"/>
                    </a:lnTo>
                    <a:cubicBezTo>
                      <a:pt x="737" y="192"/>
                      <a:pt x="737" y="192"/>
                      <a:pt x="736" y="192"/>
                    </a:cubicBezTo>
                    <a:lnTo>
                      <a:pt x="738" y="192"/>
                    </a:lnTo>
                    <a:cubicBezTo>
                      <a:pt x="738" y="192"/>
                      <a:pt x="738" y="192"/>
                      <a:pt x="737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823;p54">
                <a:extLst>
                  <a:ext uri="{FF2B5EF4-FFF2-40B4-BE49-F238E27FC236}">
                    <a16:creationId xmlns:a16="http://schemas.microsoft.com/office/drawing/2014/main" id="{C505B757-6388-F033-E840-995E681086E4}"/>
                  </a:ext>
                </a:extLst>
              </p:cNvPr>
              <p:cNvSpPr/>
              <p:nvPr/>
            </p:nvSpPr>
            <p:spPr>
              <a:xfrm>
                <a:off x="3952460" y="3887852"/>
                <a:ext cx="60515" cy="13711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91" extrusionOk="0">
                    <a:moveTo>
                      <a:pt x="399" y="0"/>
                    </a:moveTo>
                    <a:cubicBezTo>
                      <a:pt x="294" y="0"/>
                      <a:pt x="189" y="12"/>
                      <a:pt x="85" y="35"/>
                    </a:cubicBezTo>
                    <a:cubicBezTo>
                      <a:pt x="0" y="59"/>
                      <a:pt x="26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5" y="147"/>
                      <a:pt x="396" y="147"/>
                    </a:cubicBezTo>
                    <a:cubicBezTo>
                      <a:pt x="505" y="147"/>
                      <a:pt x="614" y="161"/>
                      <a:pt x="720" y="189"/>
                    </a:cubicBezTo>
                    <a:cubicBezTo>
                      <a:pt x="728" y="189"/>
                      <a:pt x="734" y="191"/>
                      <a:pt x="740" y="191"/>
                    </a:cubicBezTo>
                    <a:cubicBezTo>
                      <a:pt x="825" y="191"/>
                      <a:pt x="843" y="67"/>
                      <a:pt x="759" y="46"/>
                    </a:cubicBezTo>
                    <a:cubicBezTo>
                      <a:pt x="640" y="15"/>
                      <a:pt x="519" y="0"/>
                      <a:pt x="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824;p54">
                <a:extLst>
                  <a:ext uri="{FF2B5EF4-FFF2-40B4-BE49-F238E27FC236}">
                    <a16:creationId xmlns:a16="http://schemas.microsoft.com/office/drawing/2014/main" id="{64E58CD4-DFA6-A0A8-58CE-6FC1F91715E8}"/>
                  </a:ext>
                </a:extLst>
              </p:cNvPr>
              <p:cNvSpPr/>
              <p:nvPr/>
            </p:nvSpPr>
            <p:spPr>
              <a:xfrm>
                <a:off x="3943128" y="3906732"/>
                <a:ext cx="60371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92" extrusionOk="0">
                    <a:moveTo>
                      <a:pt x="400" y="0"/>
                    </a:moveTo>
                    <a:cubicBezTo>
                      <a:pt x="295" y="0"/>
                      <a:pt x="190" y="12"/>
                      <a:pt x="88" y="35"/>
                    </a:cubicBezTo>
                    <a:cubicBezTo>
                      <a:pt x="1" y="59"/>
                      <a:pt x="27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3" y="189"/>
                    </a:cubicBezTo>
                    <a:cubicBezTo>
                      <a:pt x="728" y="191"/>
                      <a:pt x="734" y="191"/>
                      <a:pt x="740" y="191"/>
                    </a:cubicBezTo>
                    <a:cubicBezTo>
                      <a:pt x="826" y="189"/>
                      <a:pt x="841" y="69"/>
                      <a:pt x="759" y="46"/>
                    </a:cubicBezTo>
                    <a:cubicBezTo>
                      <a:pt x="641" y="16"/>
                      <a:pt x="521" y="0"/>
                      <a:pt x="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825;p54">
                <a:extLst>
                  <a:ext uri="{FF2B5EF4-FFF2-40B4-BE49-F238E27FC236}">
                    <a16:creationId xmlns:a16="http://schemas.microsoft.com/office/drawing/2014/main" id="{5FB64749-2655-CA12-5F74-767269EFD918}"/>
                  </a:ext>
                </a:extLst>
              </p:cNvPr>
              <p:cNvSpPr/>
              <p:nvPr/>
            </p:nvSpPr>
            <p:spPr>
              <a:xfrm>
                <a:off x="4216127" y="1852675"/>
                <a:ext cx="14070" cy="22540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3140" extrusionOk="0">
                    <a:moveTo>
                      <a:pt x="48" y="1"/>
                    </a:moveTo>
                    <a:cubicBezTo>
                      <a:pt x="24" y="1"/>
                      <a:pt x="0" y="17"/>
                      <a:pt x="1" y="48"/>
                    </a:cubicBezTo>
                    <a:cubicBezTo>
                      <a:pt x="3" y="69"/>
                      <a:pt x="76" y="2188"/>
                      <a:pt x="102" y="3094"/>
                    </a:cubicBezTo>
                    <a:cubicBezTo>
                      <a:pt x="102" y="3119"/>
                      <a:pt x="123" y="3140"/>
                      <a:pt x="148" y="3140"/>
                    </a:cubicBezTo>
                    <a:lnTo>
                      <a:pt x="150" y="3140"/>
                    </a:lnTo>
                    <a:cubicBezTo>
                      <a:pt x="175" y="3140"/>
                      <a:pt x="196" y="3117"/>
                      <a:pt x="194" y="3092"/>
                    </a:cubicBezTo>
                    <a:cubicBezTo>
                      <a:pt x="169" y="2184"/>
                      <a:pt x="95" y="66"/>
                      <a:pt x="95" y="45"/>
                    </a:cubicBezTo>
                    <a:cubicBezTo>
                      <a:pt x="93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826;p54">
                <a:extLst>
                  <a:ext uri="{FF2B5EF4-FFF2-40B4-BE49-F238E27FC236}">
                    <a16:creationId xmlns:a16="http://schemas.microsoft.com/office/drawing/2014/main" id="{3E29A4C0-8449-EE4D-79F8-B26443C8F458}"/>
                  </a:ext>
                </a:extLst>
              </p:cNvPr>
              <p:cNvSpPr/>
              <p:nvPr/>
            </p:nvSpPr>
            <p:spPr>
              <a:xfrm>
                <a:off x="3916639" y="2348925"/>
                <a:ext cx="297262" cy="152041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2118" extrusionOk="0">
                    <a:moveTo>
                      <a:pt x="3883" y="0"/>
                    </a:moveTo>
                    <a:cubicBezTo>
                      <a:pt x="3239" y="46"/>
                      <a:pt x="2651" y="66"/>
                      <a:pt x="2060" y="66"/>
                    </a:cubicBezTo>
                    <a:cubicBezTo>
                      <a:pt x="1403" y="66"/>
                      <a:pt x="743" y="42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203" y="1059"/>
                      <a:pt x="1" y="1968"/>
                    </a:cubicBezTo>
                    <a:cubicBezTo>
                      <a:pt x="1" y="1968"/>
                      <a:pt x="1064" y="2118"/>
                      <a:pt x="2169" y="2118"/>
                    </a:cubicBezTo>
                    <a:cubicBezTo>
                      <a:pt x="2839" y="2118"/>
                      <a:pt x="3524" y="2063"/>
                      <a:pt x="3998" y="1886"/>
                    </a:cubicBezTo>
                    <a:cubicBezTo>
                      <a:pt x="3998" y="1886"/>
                      <a:pt x="4141" y="836"/>
                      <a:pt x="3883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827;p54">
                <a:extLst>
                  <a:ext uri="{FF2B5EF4-FFF2-40B4-BE49-F238E27FC236}">
                    <a16:creationId xmlns:a16="http://schemas.microsoft.com/office/drawing/2014/main" id="{9DEF8EEE-915C-E243-3659-B3A6183C5479}"/>
                  </a:ext>
                </a:extLst>
              </p:cNvPr>
              <p:cNvSpPr/>
              <p:nvPr/>
            </p:nvSpPr>
            <p:spPr>
              <a:xfrm>
                <a:off x="3924320" y="1926326"/>
                <a:ext cx="247443" cy="10753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1498" extrusionOk="0">
                    <a:moveTo>
                      <a:pt x="3212" y="1"/>
                    </a:moveTo>
                    <a:cubicBezTo>
                      <a:pt x="2483" y="74"/>
                      <a:pt x="1752" y="110"/>
                      <a:pt x="1020" y="110"/>
                    </a:cubicBezTo>
                    <a:cubicBezTo>
                      <a:pt x="680" y="110"/>
                      <a:pt x="341" y="102"/>
                      <a:pt x="1" y="87"/>
                    </a:cubicBezTo>
                    <a:lnTo>
                      <a:pt x="1" y="87"/>
                    </a:lnTo>
                    <a:lnTo>
                      <a:pt x="108" y="1498"/>
                    </a:lnTo>
                    <a:cubicBezTo>
                      <a:pt x="108" y="1498"/>
                      <a:pt x="2526" y="1498"/>
                      <a:pt x="3447" y="1305"/>
                    </a:cubicBezTo>
                    <a:cubicBezTo>
                      <a:pt x="3447" y="1305"/>
                      <a:pt x="3382" y="386"/>
                      <a:pt x="3212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28;p54">
                <a:extLst>
                  <a:ext uri="{FF2B5EF4-FFF2-40B4-BE49-F238E27FC236}">
                    <a16:creationId xmlns:a16="http://schemas.microsoft.com/office/drawing/2014/main" id="{F6EBE6A9-8C6F-2278-9C6E-BBCE211E3AF8}"/>
                  </a:ext>
                </a:extLst>
              </p:cNvPr>
              <p:cNvSpPr/>
              <p:nvPr/>
            </p:nvSpPr>
            <p:spPr>
              <a:xfrm>
                <a:off x="3771562" y="1671992"/>
                <a:ext cx="346578" cy="169269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2358" extrusionOk="0">
                    <a:moveTo>
                      <a:pt x="2160" y="0"/>
                    </a:moveTo>
                    <a:cubicBezTo>
                      <a:pt x="1590" y="0"/>
                      <a:pt x="1057" y="176"/>
                      <a:pt x="737" y="605"/>
                    </a:cubicBezTo>
                    <a:cubicBezTo>
                      <a:pt x="1" y="1593"/>
                      <a:pt x="1421" y="2358"/>
                      <a:pt x="1421" y="2358"/>
                    </a:cubicBezTo>
                    <a:lnTo>
                      <a:pt x="4356" y="2274"/>
                    </a:lnTo>
                    <a:cubicBezTo>
                      <a:pt x="4356" y="2274"/>
                      <a:pt x="4827" y="1261"/>
                      <a:pt x="4196" y="718"/>
                    </a:cubicBezTo>
                    <a:cubicBezTo>
                      <a:pt x="3707" y="297"/>
                      <a:pt x="2902" y="0"/>
                      <a:pt x="2160" y="0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29;p54">
                <a:extLst>
                  <a:ext uri="{FF2B5EF4-FFF2-40B4-BE49-F238E27FC236}">
                    <a16:creationId xmlns:a16="http://schemas.microsoft.com/office/drawing/2014/main" id="{4488980A-BED7-6E19-AF83-4ED70D4504FE}"/>
                  </a:ext>
                </a:extLst>
              </p:cNvPr>
              <p:cNvSpPr/>
              <p:nvPr/>
            </p:nvSpPr>
            <p:spPr>
              <a:xfrm>
                <a:off x="4032788" y="1477454"/>
                <a:ext cx="34241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454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643"/>
                      <a:pt x="380" y="1454"/>
                      <a:pt x="380" y="1454"/>
                    </a:cubicBezTo>
                    <a:cubicBezTo>
                      <a:pt x="450" y="1235"/>
                      <a:pt x="477" y="1002"/>
                      <a:pt x="462" y="771"/>
                    </a:cubicBezTo>
                    <a:cubicBezTo>
                      <a:pt x="433" y="398"/>
                      <a:pt x="6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30;p54">
                <a:extLst>
                  <a:ext uri="{FF2B5EF4-FFF2-40B4-BE49-F238E27FC236}">
                    <a16:creationId xmlns:a16="http://schemas.microsoft.com/office/drawing/2014/main" id="{0BBA1A8B-682F-D827-17F7-DF38B8652FD9}"/>
                  </a:ext>
                </a:extLst>
              </p:cNvPr>
              <p:cNvSpPr/>
              <p:nvPr/>
            </p:nvSpPr>
            <p:spPr>
              <a:xfrm>
                <a:off x="4044560" y="1565606"/>
                <a:ext cx="34600" cy="53911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51" extrusionOk="0">
                    <a:moveTo>
                      <a:pt x="192" y="1"/>
                    </a:moveTo>
                    <a:cubicBezTo>
                      <a:pt x="189" y="1"/>
                      <a:pt x="187" y="1"/>
                      <a:pt x="187" y="1"/>
                    </a:cubicBezTo>
                    <a:cubicBezTo>
                      <a:pt x="187" y="1"/>
                      <a:pt x="0" y="741"/>
                      <a:pt x="217" y="750"/>
                    </a:cubicBezTo>
                    <a:cubicBezTo>
                      <a:pt x="220" y="750"/>
                      <a:pt x="222" y="750"/>
                      <a:pt x="224" y="750"/>
                    </a:cubicBezTo>
                    <a:cubicBezTo>
                      <a:pt x="436" y="750"/>
                      <a:pt x="482" y="392"/>
                      <a:pt x="418" y="192"/>
                    </a:cubicBezTo>
                    <a:cubicBezTo>
                      <a:pt x="359" y="10"/>
                      <a:pt x="220" y="1"/>
                      <a:pt x="19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1;p54">
                <a:extLst>
                  <a:ext uri="{FF2B5EF4-FFF2-40B4-BE49-F238E27FC236}">
                    <a16:creationId xmlns:a16="http://schemas.microsoft.com/office/drawing/2014/main" id="{4B15DF99-9FDC-22A6-F2F1-8CCF997B90E5}"/>
                  </a:ext>
                </a:extLst>
              </p:cNvPr>
              <p:cNvSpPr/>
              <p:nvPr/>
            </p:nvSpPr>
            <p:spPr>
              <a:xfrm>
                <a:off x="3829492" y="1396481"/>
                <a:ext cx="238398" cy="168264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2344" extrusionOk="0">
                    <a:moveTo>
                      <a:pt x="2751" y="0"/>
                    </a:moveTo>
                    <a:cubicBezTo>
                      <a:pt x="2350" y="0"/>
                      <a:pt x="1715" y="439"/>
                      <a:pt x="1282" y="439"/>
                    </a:cubicBezTo>
                    <a:cubicBezTo>
                      <a:pt x="1280" y="439"/>
                      <a:pt x="1277" y="439"/>
                      <a:pt x="1274" y="439"/>
                    </a:cubicBezTo>
                    <a:cubicBezTo>
                      <a:pt x="1270" y="438"/>
                      <a:pt x="1265" y="438"/>
                      <a:pt x="1261" y="438"/>
                    </a:cubicBezTo>
                    <a:cubicBezTo>
                      <a:pt x="688" y="438"/>
                      <a:pt x="528" y="921"/>
                      <a:pt x="528" y="921"/>
                    </a:cubicBezTo>
                    <a:cubicBezTo>
                      <a:pt x="528" y="921"/>
                      <a:pt x="477" y="897"/>
                      <a:pt x="405" y="897"/>
                    </a:cubicBezTo>
                    <a:cubicBezTo>
                      <a:pt x="305" y="897"/>
                      <a:pt x="166" y="944"/>
                      <a:pt x="75" y="1171"/>
                    </a:cubicBezTo>
                    <a:cubicBezTo>
                      <a:pt x="0" y="1356"/>
                      <a:pt x="271" y="1669"/>
                      <a:pt x="271" y="1669"/>
                    </a:cubicBezTo>
                    <a:cubicBezTo>
                      <a:pt x="271" y="1669"/>
                      <a:pt x="240" y="1653"/>
                      <a:pt x="203" y="1653"/>
                    </a:cubicBezTo>
                    <a:cubicBezTo>
                      <a:pt x="141" y="1653"/>
                      <a:pt x="61" y="1694"/>
                      <a:pt x="61" y="1907"/>
                    </a:cubicBezTo>
                    <a:cubicBezTo>
                      <a:pt x="61" y="2079"/>
                      <a:pt x="485" y="2344"/>
                      <a:pt x="485" y="2344"/>
                    </a:cubicBezTo>
                    <a:cubicBezTo>
                      <a:pt x="485" y="2344"/>
                      <a:pt x="2597" y="1455"/>
                      <a:pt x="2924" y="1405"/>
                    </a:cubicBezTo>
                    <a:cubicBezTo>
                      <a:pt x="3248" y="1358"/>
                      <a:pt x="3320" y="757"/>
                      <a:pt x="3069" y="198"/>
                    </a:cubicBezTo>
                    <a:cubicBezTo>
                      <a:pt x="3004" y="54"/>
                      <a:pt x="2892" y="0"/>
                      <a:pt x="2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32;p54">
                <a:extLst>
                  <a:ext uri="{FF2B5EF4-FFF2-40B4-BE49-F238E27FC236}">
                    <a16:creationId xmlns:a16="http://schemas.microsoft.com/office/drawing/2014/main" id="{F41E9920-0C4D-F60B-8BFB-816DA9B8D7DB}"/>
                  </a:ext>
                </a:extLst>
              </p:cNvPr>
              <p:cNvSpPr/>
              <p:nvPr/>
            </p:nvSpPr>
            <p:spPr>
              <a:xfrm>
                <a:off x="3853827" y="1459939"/>
                <a:ext cx="227558" cy="342343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769" extrusionOk="0">
                    <a:moveTo>
                      <a:pt x="1361" y="1"/>
                    </a:moveTo>
                    <a:cubicBezTo>
                      <a:pt x="1353" y="1"/>
                      <a:pt x="1344" y="1"/>
                      <a:pt x="1336" y="1"/>
                    </a:cubicBezTo>
                    <a:cubicBezTo>
                      <a:pt x="252" y="10"/>
                      <a:pt x="1" y="855"/>
                      <a:pt x="132" y="1391"/>
                    </a:cubicBezTo>
                    <a:cubicBezTo>
                      <a:pt x="146" y="1448"/>
                      <a:pt x="165" y="1505"/>
                      <a:pt x="186" y="1561"/>
                    </a:cubicBezTo>
                    <a:cubicBezTo>
                      <a:pt x="220" y="1650"/>
                      <a:pt x="260" y="1738"/>
                      <a:pt x="304" y="1824"/>
                    </a:cubicBezTo>
                    <a:cubicBezTo>
                      <a:pt x="205" y="1849"/>
                      <a:pt x="109" y="1923"/>
                      <a:pt x="85" y="2110"/>
                    </a:cubicBezTo>
                    <a:cubicBezTo>
                      <a:pt x="41" y="2437"/>
                      <a:pt x="465" y="2756"/>
                      <a:pt x="834" y="2756"/>
                    </a:cubicBezTo>
                    <a:cubicBezTo>
                      <a:pt x="851" y="2756"/>
                      <a:pt x="867" y="2756"/>
                      <a:pt x="884" y="2754"/>
                    </a:cubicBezTo>
                    <a:lnTo>
                      <a:pt x="891" y="2754"/>
                    </a:lnTo>
                    <a:cubicBezTo>
                      <a:pt x="899" y="2772"/>
                      <a:pt x="908" y="2789"/>
                      <a:pt x="916" y="2806"/>
                    </a:cubicBezTo>
                    <a:lnTo>
                      <a:pt x="926" y="2821"/>
                    </a:lnTo>
                    <a:cubicBezTo>
                      <a:pt x="926" y="2823"/>
                      <a:pt x="927" y="2825"/>
                      <a:pt x="927" y="2827"/>
                    </a:cubicBezTo>
                    <a:cubicBezTo>
                      <a:pt x="891" y="3414"/>
                      <a:pt x="884" y="3679"/>
                      <a:pt x="758" y="4192"/>
                    </a:cubicBezTo>
                    <a:cubicBezTo>
                      <a:pt x="758" y="4192"/>
                      <a:pt x="912" y="4675"/>
                      <a:pt x="1795" y="4760"/>
                    </a:cubicBezTo>
                    <a:cubicBezTo>
                      <a:pt x="1847" y="4766"/>
                      <a:pt x="1896" y="4768"/>
                      <a:pt x="1943" y="4768"/>
                    </a:cubicBezTo>
                    <a:cubicBezTo>
                      <a:pt x="2456" y="4768"/>
                      <a:pt x="2693" y="4480"/>
                      <a:pt x="2796" y="4293"/>
                    </a:cubicBezTo>
                    <a:lnTo>
                      <a:pt x="2760" y="4116"/>
                    </a:lnTo>
                    <a:lnTo>
                      <a:pt x="2674" y="3687"/>
                    </a:lnTo>
                    <a:lnTo>
                      <a:pt x="2651" y="3574"/>
                    </a:lnTo>
                    <a:cubicBezTo>
                      <a:pt x="3160" y="3353"/>
                      <a:pt x="3170" y="2709"/>
                      <a:pt x="3014" y="2276"/>
                    </a:cubicBezTo>
                    <a:cubicBezTo>
                      <a:pt x="3014" y="2276"/>
                      <a:pt x="3010" y="2245"/>
                      <a:pt x="3002" y="2192"/>
                    </a:cubicBezTo>
                    <a:cubicBezTo>
                      <a:pt x="2996" y="2150"/>
                      <a:pt x="2991" y="2093"/>
                      <a:pt x="2981" y="2024"/>
                    </a:cubicBezTo>
                    <a:cubicBezTo>
                      <a:pt x="2958" y="1820"/>
                      <a:pt x="2930" y="1517"/>
                      <a:pt x="2918" y="1215"/>
                    </a:cubicBezTo>
                    <a:cubicBezTo>
                      <a:pt x="2909" y="1031"/>
                      <a:pt x="2853" y="851"/>
                      <a:pt x="2756" y="693"/>
                    </a:cubicBezTo>
                    <a:cubicBezTo>
                      <a:pt x="2538" y="322"/>
                      <a:pt x="2086" y="1"/>
                      <a:pt x="1361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33;p54">
                <a:extLst>
                  <a:ext uri="{FF2B5EF4-FFF2-40B4-BE49-F238E27FC236}">
                    <a16:creationId xmlns:a16="http://schemas.microsoft.com/office/drawing/2014/main" id="{5D159D94-2D5E-CE07-F588-5FF6BB9F3A3F}"/>
                  </a:ext>
                </a:extLst>
              </p:cNvPr>
              <p:cNvSpPr/>
              <p:nvPr/>
            </p:nvSpPr>
            <p:spPr>
              <a:xfrm>
                <a:off x="3977585" y="1576446"/>
                <a:ext cx="30293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19" extrusionOk="0">
                    <a:moveTo>
                      <a:pt x="192" y="1"/>
                    </a:moveTo>
                    <a:cubicBezTo>
                      <a:pt x="123" y="1"/>
                      <a:pt x="57" y="32"/>
                      <a:pt x="14" y="86"/>
                    </a:cubicBezTo>
                    <a:cubicBezTo>
                      <a:pt x="1" y="104"/>
                      <a:pt x="4" y="126"/>
                      <a:pt x="22" y="138"/>
                    </a:cubicBezTo>
                    <a:cubicBezTo>
                      <a:pt x="25" y="142"/>
                      <a:pt x="31" y="144"/>
                      <a:pt x="37" y="146"/>
                    </a:cubicBezTo>
                    <a:cubicBezTo>
                      <a:pt x="38" y="146"/>
                      <a:pt x="40" y="146"/>
                      <a:pt x="42" y="146"/>
                    </a:cubicBezTo>
                    <a:cubicBezTo>
                      <a:pt x="54" y="146"/>
                      <a:pt x="66" y="140"/>
                      <a:pt x="73" y="130"/>
                    </a:cubicBezTo>
                    <a:cubicBezTo>
                      <a:pt x="102" y="95"/>
                      <a:pt x="147" y="76"/>
                      <a:pt x="192" y="76"/>
                    </a:cubicBezTo>
                    <a:cubicBezTo>
                      <a:pt x="202" y="76"/>
                      <a:pt x="213" y="77"/>
                      <a:pt x="224" y="79"/>
                    </a:cubicBezTo>
                    <a:cubicBezTo>
                      <a:pt x="308" y="98"/>
                      <a:pt x="340" y="193"/>
                      <a:pt x="340" y="193"/>
                    </a:cubicBezTo>
                    <a:cubicBezTo>
                      <a:pt x="346" y="211"/>
                      <a:pt x="361" y="218"/>
                      <a:pt x="375" y="218"/>
                    </a:cubicBezTo>
                    <a:cubicBezTo>
                      <a:pt x="398" y="218"/>
                      <a:pt x="422" y="198"/>
                      <a:pt x="412" y="168"/>
                    </a:cubicBezTo>
                    <a:cubicBezTo>
                      <a:pt x="411" y="163"/>
                      <a:pt x="365" y="33"/>
                      <a:pt x="241" y="6"/>
                    </a:cubicBezTo>
                    <a:cubicBezTo>
                      <a:pt x="224" y="3"/>
                      <a:pt x="208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34;p54">
                <a:extLst>
                  <a:ext uri="{FF2B5EF4-FFF2-40B4-BE49-F238E27FC236}">
                    <a16:creationId xmlns:a16="http://schemas.microsoft.com/office/drawing/2014/main" id="{1F1D891B-4C3D-19BD-4ECB-39967EAF23F9}"/>
                  </a:ext>
                </a:extLst>
              </p:cNvPr>
              <p:cNvSpPr/>
              <p:nvPr/>
            </p:nvSpPr>
            <p:spPr>
              <a:xfrm>
                <a:off x="3858924" y="1544932"/>
                <a:ext cx="82625" cy="5965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3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8" y="194"/>
                      <a:pt x="101" y="380"/>
                      <a:pt x="193" y="539"/>
                    </a:cubicBezTo>
                    <a:lnTo>
                      <a:pt x="805" y="830"/>
                    </a:lnTo>
                    <a:lnTo>
                      <a:pt x="1011" y="632"/>
                    </a:lnTo>
                    <a:lnTo>
                      <a:pt x="908" y="289"/>
                    </a:lnTo>
                    <a:cubicBezTo>
                      <a:pt x="908" y="289"/>
                      <a:pt x="1150" y="270"/>
                      <a:pt x="1110" y="4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35;p54">
                <a:extLst>
                  <a:ext uri="{FF2B5EF4-FFF2-40B4-BE49-F238E27FC236}">
                    <a16:creationId xmlns:a16="http://schemas.microsoft.com/office/drawing/2014/main" id="{65FC7166-AA1E-FD9B-5FE2-4F2F4B992BAD}"/>
                  </a:ext>
                </a:extLst>
              </p:cNvPr>
              <p:cNvSpPr/>
              <p:nvPr/>
            </p:nvSpPr>
            <p:spPr>
              <a:xfrm>
                <a:off x="3850956" y="1452545"/>
                <a:ext cx="197911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563" extrusionOk="0">
                    <a:moveTo>
                      <a:pt x="1359" y="1"/>
                    </a:moveTo>
                    <a:cubicBezTo>
                      <a:pt x="1351" y="1"/>
                      <a:pt x="1342" y="1"/>
                      <a:pt x="1334" y="1"/>
                    </a:cubicBezTo>
                    <a:cubicBezTo>
                      <a:pt x="250" y="12"/>
                      <a:pt x="1" y="855"/>
                      <a:pt x="130" y="1391"/>
                    </a:cubicBezTo>
                    <a:cubicBezTo>
                      <a:pt x="146" y="1450"/>
                      <a:pt x="163" y="1505"/>
                      <a:pt x="186" y="1563"/>
                    </a:cubicBezTo>
                    <a:cubicBezTo>
                      <a:pt x="456" y="1431"/>
                      <a:pt x="782" y="1357"/>
                      <a:pt x="1221" y="1332"/>
                    </a:cubicBezTo>
                    <a:lnTo>
                      <a:pt x="1168" y="1023"/>
                    </a:lnTo>
                    <a:cubicBezTo>
                      <a:pt x="1181" y="922"/>
                      <a:pt x="1238" y="836"/>
                      <a:pt x="1303" y="767"/>
                    </a:cubicBezTo>
                    <a:cubicBezTo>
                      <a:pt x="1345" y="722"/>
                      <a:pt x="1408" y="688"/>
                      <a:pt x="1502" y="688"/>
                    </a:cubicBezTo>
                    <a:cubicBezTo>
                      <a:pt x="1518" y="688"/>
                      <a:pt x="1536" y="689"/>
                      <a:pt x="1555" y="691"/>
                    </a:cubicBezTo>
                    <a:cubicBezTo>
                      <a:pt x="1796" y="720"/>
                      <a:pt x="2026" y="854"/>
                      <a:pt x="2201" y="854"/>
                    </a:cubicBezTo>
                    <a:cubicBezTo>
                      <a:pt x="2248" y="854"/>
                      <a:pt x="2291" y="844"/>
                      <a:pt x="2329" y="821"/>
                    </a:cubicBezTo>
                    <a:cubicBezTo>
                      <a:pt x="2460" y="740"/>
                      <a:pt x="2555" y="643"/>
                      <a:pt x="2647" y="643"/>
                    </a:cubicBezTo>
                    <a:cubicBezTo>
                      <a:pt x="2683" y="643"/>
                      <a:pt x="2719" y="658"/>
                      <a:pt x="2756" y="695"/>
                    </a:cubicBezTo>
                    <a:cubicBezTo>
                      <a:pt x="2537" y="324"/>
                      <a:pt x="2086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36;p54">
                <a:extLst>
                  <a:ext uri="{FF2B5EF4-FFF2-40B4-BE49-F238E27FC236}">
                    <a16:creationId xmlns:a16="http://schemas.microsoft.com/office/drawing/2014/main" id="{FD9A2645-8996-BD77-DE9B-C71BDB8FFC37}"/>
                  </a:ext>
                </a:extLst>
              </p:cNvPr>
              <p:cNvSpPr/>
              <p:nvPr/>
            </p:nvSpPr>
            <p:spPr>
              <a:xfrm>
                <a:off x="4002064" y="1631074"/>
                <a:ext cx="46947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33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4" y="338"/>
                      <a:pt x="338" y="338"/>
                    </a:cubicBezTo>
                    <a:cubicBezTo>
                      <a:pt x="342" y="338"/>
                      <a:pt x="347" y="338"/>
                      <a:pt x="352" y="338"/>
                    </a:cubicBezTo>
                    <a:cubicBezTo>
                      <a:pt x="649" y="327"/>
                      <a:pt x="653" y="35"/>
                      <a:pt x="653" y="3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37;p54">
                <a:extLst>
                  <a:ext uri="{FF2B5EF4-FFF2-40B4-BE49-F238E27FC236}">
                    <a16:creationId xmlns:a16="http://schemas.microsoft.com/office/drawing/2014/main" id="{5450ABAE-6ECA-62AD-65D2-A164C776E3D1}"/>
                  </a:ext>
                </a:extLst>
              </p:cNvPr>
              <p:cNvSpPr/>
              <p:nvPr/>
            </p:nvSpPr>
            <p:spPr>
              <a:xfrm>
                <a:off x="4015918" y="1658568"/>
                <a:ext cx="16223" cy="667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93" extrusionOk="0">
                    <a:moveTo>
                      <a:pt x="38" y="1"/>
                    </a:moveTo>
                    <a:cubicBezTo>
                      <a:pt x="18" y="1"/>
                      <a:pt x="0" y="26"/>
                      <a:pt x="18" y="47"/>
                    </a:cubicBezTo>
                    <a:cubicBezTo>
                      <a:pt x="44" y="73"/>
                      <a:pt x="77" y="88"/>
                      <a:pt x="113" y="92"/>
                    </a:cubicBezTo>
                    <a:cubicBezTo>
                      <a:pt x="118" y="93"/>
                      <a:pt x="122" y="93"/>
                      <a:pt x="127" y="93"/>
                    </a:cubicBezTo>
                    <a:cubicBezTo>
                      <a:pt x="151" y="93"/>
                      <a:pt x="175" y="89"/>
                      <a:pt x="197" y="79"/>
                    </a:cubicBezTo>
                    <a:cubicBezTo>
                      <a:pt x="226" y="67"/>
                      <a:pt x="212" y="28"/>
                      <a:pt x="186" y="28"/>
                    </a:cubicBezTo>
                    <a:cubicBezTo>
                      <a:pt x="183" y="28"/>
                      <a:pt x="179" y="28"/>
                      <a:pt x="176" y="29"/>
                    </a:cubicBezTo>
                    <a:cubicBezTo>
                      <a:pt x="161" y="36"/>
                      <a:pt x="146" y="40"/>
                      <a:pt x="131" y="40"/>
                    </a:cubicBezTo>
                    <a:cubicBezTo>
                      <a:pt x="104" y="40"/>
                      <a:pt x="78" y="30"/>
                      <a:pt x="58" y="10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838;p54">
                <a:extLst>
                  <a:ext uri="{FF2B5EF4-FFF2-40B4-BE49-F238E27FC236}">
                    <a16:creationId xmlns:a16="http://schemas.microsoft.com/office/drawing/2014/main" id="{562C1EF6-32D0-F062-ABF3-357AD37C3000}"/>
                  </a:ext>
                </a:extLst>
              </p:cNvPr>
              <p:cNvSpPr/>
              <p:nvPr/>
            </p:nvSpPr>
            <p:spPr>
              <a:xfrm>
                <a:off x="4009673" y="1559935"/>
                <a:ext cx="45727" cy="57787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05" extrusionOk="0">
                    <a:moveTo>
                      <a:pt x="54" y="1"/>
                    </a:moveTo>
                    <a:cubicBezTo>
                      <a:pt x="27" y="1"/>
                      <a:pt x="0" y="29"/>
                      <a:pt x="19" y="61"/>
                    </a:cubicBezTo>
                    <a:lnTo>
                      <a:pt x="278" y="498"/>
                    </a:lnTo>
                    <a:cubicBezTo>
                      <a:pt x="284" y="509"/>
                      <a:pt x="293" y="515"/>
                      <a:pt x="305" y="517"/>
                    </a:cubicBezTo>
                    <a:lnTo>
                      <a:pt x="501" y="551"/>
                    </a:lnTo>
                    <a:lnTo>
                      <a:pt x="309" y="736"/>
                    </a:lnTo>
                    <a:cubicBezTo>
                      <a:pt x="284" y="759"/>
                      <a:pt x="297" y="801"/>
                      <a:pt x="332" y="805"/>
                    </a:cubicBezTo>
                    <a:cubicBezTo>
                      <a:pt x="343" y="805"/>
                      <a:pt x="354" y="801"/>
                      <a:pt x="364" y="793"/>
                    </a:cubicBezTo>
                    <a:lnTo>
                      <a:pt x="614" y="555"/>
                    </a:lnTo>
                    <a:cubicBezTo>
                      <a:pt x="637" y="532"/>
                      <a:pt x="625" y="492"/>
                      <a:pt x="593" y="486"/>
                    </a:cubicBezTo>
                    <a:lnTo>
                      <a:pt x="337" y="442"/>
                    </a:lnTo>
                    <a:lnTo>
                      <a:pt x="87" y="21"/>
                    </a:lnTo>
                    <a:cubicBezTo>
                      <a:pt x="79" y="7"/>
                      <a:pt x="67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839;p54">
                <a:extLst>
                  <a:ext uri="{FF2B5EF4-FFF2-40B4-BE49-F238E27FC236}">
                    <a16:creationId xmlns:a16="http://schemas.microsoft.com/office/drawing/2014/main" id="{3489FA5B-C087-FC26-E90F-FC8D948728EB}"/>
                  </a:ext>
                </a:extLst>
              </p:cNvPr>
              <p:cNvSpPr/>
              <p:nvPr/>
            </p:nvSpPr>
            <p:spPr>
              <a:xfrm>
                <a:off x="3955116" y="1534524"/>
                <a:ext cx="477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34" extrusionOk="0">
                    <a:moveTo>
                      <a:pt x="470" y="1"/>
                    </a:moveTo>
                    <a:cubicBezTo>
                      <a:pt x="190" y="1"/>
                      <a:pt x="46" y="261"/>
                      <a:pt x="41" y="272"/>
                    </a:cubicBezTo>
                    <a:cubicBezTo>
                      <a:pt x="1" y="344"/>
                      <a:pt x="52" y="432"/>
                      <a:pt x="136" y="434"/>
                    </a:cubicBezTo>
                    <a:cubicBezTo>
                      <a:pt x="176" y="434"/>
                      <a:pt x="214" y="411"/>
                      <a:pt x="233" y="375"/>
                    </a:cubicBezTo>
                    <a:cubicBezTo>
                      <a:pt x="235" y="373"/>
                      <a:pt x="319" y="220"/>
                      <a:pt x="469" y="220"/>
                    </a:cubicBezTo>
                    <a:cubicBezTo>
                      <a:pt x="480" y="220"/>
                      <a:pt x="491" y="221"/>
                      <a:pt x="502" y="222"/>
                    </a:cubicBezTo>
                    <a:cubicBezTo>
                      <a:pt x="506" y="223"/>
                      <a:pt x="510" y="223"/>
                      <a:pt x="513" y="223"/>
                    </a:cubicBezTo>
                    <a:cubicBezTo>
                      <a:pt x="643" y="223"/>
                      <a:pt x="665" y="29"/>
                      <a:pt x="531" y="5"/>
                    </a:cubicBezTo>
                    <a:cubicBezTo>
                      <a:pt x="510" y="2"/>
                      <a:pt x="489" y="1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840;p54">
                <a:extLst>
                  <a:ext uri="{FF2B5EF4-FFF2-40B4-BE49-F238E27FC236}">
                    <a16:creationId xmlns:a16="http://schemas.microsoft.com/office/drawing/2014/main" id="{A8B2A310-6614-EBA5-AFB0-15DFC1B69E55}"/>
                  </a:ext>
                </a:extLst>
              </p:cNvPr>
              <p:cNvSpPr/>
              <p:nvPr/>
            </p:nvSpPr>
            <p:spPr>
              <a:xfrm>
                <a:off x="4014770" y="1533590"/>
                <a:ext cx="47737" cy="19884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77" extrusionOk="0">
                    <a:moveTo>
                      <a:pt x="373" y="1"/>
                    </a:moveTo>
                    <a:cubicBezTo>
                      <a:pt x="266" y="1"/>
                      <a:pt x="164" y="39"/>
                      <a:pt x="100" y="73"/>
                    </a:cubicBezTo>
                    <a:cubicBezTo>
                      <a:pt x="1" y="137"/>
                      <a:pt x="59" y="276"/>
                      <a:pt x="156" y="276"/>
                    </a:cubicBezTo>
                    <a:cubicBezTo>
                      <a:pt x="172" y="276"/>
                      <a:pt x="190" y="273"/>
                      <a:pt x="207" y="264"/>
                    </a:cubicBezTo>
                    <a:cubicBezTo>
                      <a:pt x="231" y="251"/>
                      <a:pt x="305" y="219"/>
                      <a:pt x="372" y="219"/>
                    </a:cubicBezTo>
                    <a:cubicBezTo>
                      <a:pt x="403" y="219"/>
                      <a:pt x="433" y="226"/>
                      <a:pt x="455" y="245"/>
                    </a:cubicBezTo>
                    <a:cubicBezTo>
                      <a:pt x="475" y="260"/>
                      <a:pt x="498" y="269"/>
                      <a:pt x="522" y="269"/>
                    </a:cubicBezTo>
                    <a:cubicBezTo>
                      <a:pt x="530" y="269"/>
                      <a:pt x="538" y="268"/>
                      <a:pt x="547" y="266"/>
                    </a:cubicBezTo>
                    <a:cubicBezTo>
                      <a:pt x="636" y="247"/>
                      <a:pt x="665" y="130"/>
                      <a:pt x="592" y="73"/>
                    </a:cubicBezTo>
                    <a:cubicBezTo>
                      <a:pt x="526" y="20"/>
                      <a:pt x="448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841;p54">
                <a:extLst>
                  <a:ext uri="{FF2B5EF4-FFF2-40B4-BE49-F238E27FC236}">
                    <a16:creationId xmlns:a16="http://schemas.microsoft.com/office/drawing/2014/main" id="{38052A2A-D6BE-A785-2A36-336E656A4CC5}"/>
                  </a:ext>
                </a:extLst>
              </p:cNvPr>
              <p:cNvSpPr/>
              <p:nvPr/>
            </p:nvSpPr>
            <p:spPr>
              <a:xfrm>
                <a:off x="4032859" y="1571206"/>
                <a:ext cx="10911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73" extrusionOk="0">
                    <a:moveTo>
                      <a:pt x="71" y="1"/>
                    </a:moveTo>
                    <a:cubicBezTo>
                      <a:pt x="70" y="1"/>
                      <a:pt x="69" y="1"/>
                      <a:pt x="68" y="1"/>
                    </a:cubicBezTo>
                    <a:cubicBezTo>
                      <a:pt x="30" y="3"/>
                      <a:pt x="1" y="66"/>
                      <a:pt x="7" y="140"/>
                    </a:cubicBezTo>
                    <a:cubicBezTo>
                      <a:pt x="10" y="214"/>
                      <a:pt x="45" y="272"/>
                      <a:pt x="81" y="272"/>
                    </a:cubicBezTo>
                    <a:cubicBezTo>
                      <a:pt x="83" y="272"/>
                      <a:pt x="84" y="272"/>
                      <a:pt x="85" y="272"/>
                    </a:cubicBezTo>
                    <a:cubicBezTo>
                      <a:pt x="123" y="270"/>
                      <a:pt x="152" y="207"/>
                      <a:pt x="148" y="133"/>
                    </a:cubicBezTo>
                    <a:cubicBezTo>
                      <a:pt x="142" y="59"/>
                      <a:pt x="108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842;p54">
                <a:extLst>
                  <a:ext uri="{FF2B5EF4-FFF2-40B4-BE49-F238E27FC236}">
                    <a16:creationId xmlns:a16="http://schemas.microsoft.com/office/drawing/2014/main" id="{E4F8AA05-8117-E381-7E19-6F78BD93F560}"/>
                  </a:ext>
                </a:extLst>
              </p:cNvPr>
              <p:cNvSpPr/>
              <p:nvPr/>
            </p:nvSpPr>
            <p:spPr>
              <a:xfrm>
                <a:off x="4026183" y="1567329"/>
                <a:ext cx="26058" cy="9188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8" extrusionOk="0">
                    <a:moveTo>
                      <a:pt x="234" y="1"/>
                    </a:moveTo>
                    <a:cubicBezTo>
                      <a:pt x="111" y="1"/>
                      <a:pt x="14" y="89"/>
                      <a:pt x="8" y="93"/>
                    </a:cubicBezTo>
                    <a:cubicBezTo>
                      <a:pt x="1" y="101"/>
                      <a:pt x="1" y="114"/>
                      <a:pt x="8" y="122"/>
                    </a:cubicBezTo>
                    <a:cubicBezTo>
                      <a:pt x="12" y="124"/>
                      <a:pt x="16" y="126"/>
                      <a:pt x="20" y="128"/>
                    </a:cubicBezTo>
                    <a:cubicBezTo>
                      <a:pt x="25" y="128"/>
                      <a:pt x="31" y="126"/>
                      <a:pt x="35" y="122"/>
                    </a:cubicBezTo>
                    <a:cubicBezTo>
                      <a:pt x="36" y="122"/>
                      <a:pt x="124" y="41"/>
                      <a:pt x="233" y="41"/>
                    </a:cubicBezTo>
                    <a:cubicBezTo>
                      <a:pt x="264" y="41"/>
                      <a:pt x="297" y="48"/>
                      <a:pt x="330" y="65"/>
                    </a:cubicBezTo>
                    <a:cubicBezTo>
                      <a:pt x="333" y="66"/>
                      <a:pt x="336" y="66"/>
                      <a:pt x="339" y="66"/>
                    </a:cubicBezTo>
                    <a:cubicBezTo>
                      <a:pt x="347" y="66"/>
                      <a:pt x="354" y="62"/>
                      <a:pt x="357" y="55"/>
                    </a:cubicBezTo>
                    <a:cubicBezTo>
                      <a:pt x="363" y="46"/>
                      <a:pt x="359" y="34"/>
                      <a:pt x="349" y="28"/>
                    </a:cubicBezTo>
                    <a:cubicBezTo>
                      <a:pt x="310" y="8"/>
                      <a:pt x="27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843;p54">
                <a:extLst>
                  <a:ext uri="{FF2B5EF4-FFF2-40B4-BE49-F238E27FC236}">
                    <a16:creationId xmlns:a16="http://schemas.microsoft.com/office/drawing/2014/main" id="{F59F185F-DFA9-0669-FD80-C51D44B7A86B}"/>
                  </a:ext>
                </a:extLst>
              </p:cNvPr>
              <p:cNvSpPr/>
              <p:nvPr/>
            </p:nvSpPr>
            <p:spPr>
              <a:xfrm>
                <a:off x="3790872" y="1984113"/>
                <a:ext cx="47163" cy="57428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000" extrusionOk="0">
                    <a:moveTo>
                      <a:pt x="111" y="0"/>
                    </a:moveTo>
                    <a:cubicBezTo>
                      <a:pt x="75" y="16"/>
                      <a:pt x="37" y="31"/>
                      <a:pt x="0" y="48"/>
                    </a:cubicBezTo>
                    <a:cubicBezTo>
                      <a:pt x="124" y="878"/>
                      <a:pt x="321" y="2491"/>
                      <a:pt x="216" y="3730"/>
                    </a:cubicBezTo>
                    <a:cubicBezTo>
                      <a:pt x="86" y="5267"/>
                      <a:pt x="191" y="6648"/>
                      <a:pt x="536" y="7956"/>
                    </a:cubicBezTo>
                    <a:cubicBezTo>
                      <a:pt x="543" y="7982"/>
                      <a:pt x="566" y="8000"/>
                      <a:pt x="593" y="8000"/>
                    </a:cubicBezTo>
                    <a:cubicBezTo>
                      <a:pt x="597" y="8000"/>
                      <a:pt x="602" y="7999"/>
                      <a:pt x="607" y="7998"/>
                    </a:cubicBezTo>
                    <a:cubicBezTo>
                      <a:pt x="637" y="7991"/>
                      <a:pt x="656" y="7958"/>
                      <a:pt x="649" y="7926"/>
                    </a:cubicBezTo>
                    <a:cubicBezTo>
                      <a:pt x="308" y="6631"/>
                      <a:pt x="205" y="5262"/>
                      <a:pt x="332" y="3740"/>
                    </a:cubicBezTo>
                    <a:cubicBezTo>
                      <a:pt x="439" y="2474"/>
                      <a:pt x="235" y="826"/>
                      <a:pt x="11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844;p54">
                <a:extLst>
                  <a:ext uri="{FF2B5EF4-FFF2-40B4-BE49-F238E27FC236}">
                    <a16:creationId xmlns:a16="http://schemas.microsoft.com/office/drawing/2014/main" id="{48082A72-DF51-36CA-42FF-8204D12CD9AF}"/>
                  </a:ext>
                </a:extLst>
              </p:cNvPr>
              <p:cNvSpPr/>
              <p:nvPr/>
            </p:nvSpPr>
            <p:spPr>
              <a:xfrm>
                <a:off x="3890294" y="2088345"/>
                <a:ext cx="30322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4224" h="1975" extrusionOk="0">
                    <a:moveTo>
                      <a:pt x="4138" y="0"/>
                    </a:moveTo>
                    <a:cubicBezTo>
                      <a:pt x="4123" y="0"/>
                      <a:pt x="4108" y="6"/>
                      <a:pt x="4094" y="21"/>
                    </a:cubicBezTo>
                    <a:cubicBezTo>
                      <a:pt x="3709" y="415"/>
                      <a:pt x="3282" y="770"/>
                      <a:pt x="2820" y="1073"/>
                    </a:cubicBezTo>
                    <a:cubicBezTo>
                      <a:pt x="2248" y="1451"/>
                      <a:pt x="1437" y="1855"/>
                      <a:pt x="605" y="1855"/>
                    </a:cubicBezTo>
                    <a:cubicBezTo>
                      <a:pt x="437" y="1855"/>
                      <a:pt x="267" y="1838"/>
                      <a:pt x="99" y="1802"/>
                    </a:cubicBezTo>
                    <a:cubicBezTo>
                      <a:pt x="94" y="1801"/>
                      <a:pt x="90" y="1800"/>
                      <a:pt x="85" y="1800"/>
                    </a:cubicBezTo>
                    <a:cubicBezTo>
                      <a:pt x="18" y="1800"/>
                      <a:pt x="1" y="1904"/>
                      <a:pt x="74" y="1920"/>
                    </a:cubicBezTo>
                    <a:cubicBezTo>
                      <a:pt x="252" y="1956"/>
                      <a:pt x="433" y="1975"/>
                      <a:pt x="614" y="1975"/>
                    </a:cubicBezTo>
                    <a:cubicBezTo>
                      <a:pt x="747" y="1975"/>
                      <a:pt x="879" y="1965"/>
                      <a:pt x="1011" y="1945"/>
                    </a:cubicBezTo>
                    <a:cubicBezTo>
                      <a:pt x="1600" y="1861"/>
                      <a:pt x="2235" y="1601"/>
                      <a:pt x="2889" y="1172"/>
                    </a:cubicBezTo>
                    <a:cubicBezTo>
                      <a:pt x="3356" y="863"/>
                      <a:pt x="3791" y="505"/>
                      <a:pt x="4182" y="103"/>
                    </a:cubicBezTo>
                    <a:cubicBezTo>
                      <a:pt x="4224" y="58"/>
                      <a:pt x="4184" y="0"/>
                      <a:pt x="41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845;p54">
                <a:extLst>
                  <a:ext uri="{FF2B5EF4-FFF2-40B4-BE49-F238E27FC236}">
                    <a16:creationId xmlns:a16="http://schemas.microsoft.com/office/drawing/2014/main" id="{5F6A5284-9EB1-F0FD-F7C6-158E8CEC4149}"/>
                  </a:ext>
                </a:extLst>
              </p:cNvPr>
              <p:cNvSpPr/>
              <p:nvPr/>
            </p:nvSpPr>
            <p:spPr>
              <a:xfrm>
                <a:off x="3949086" y="2201765"/>
                <a:ext cx="192312" cy="88942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1239" extrusionOk="0">
                    <a:moveTo>
                      <a:pt x="2592" y="1"/>
                    </a:moveTo>
                    <a:cubicBezTo>
                      <a:pt x="2576" y="1"/>
                      <a:pt x="2560" y="7"/>
                      <a:pt x="2547" y="23"/>
                    </a:cubicBezTo>
                    <a:cubicBezTo>
                      <a:pt x="2537" y="35"/>
                      <a:pt x="1601" y="1089"/>
                      <a:pt x="71" y="1118"/>
                    </a:cubicBezTo>
                    <a:cubicBezTo>
                      <a:pt x="1" y="1127"/>
                      <a:pt x="3" y="1230"/>
                      <a:pt x="73" y="1238"/>
                    </a:cubicBezTo>
                    <a:cubicBezTo>
                      <a:pt x="214" y="1234"/>
                      <a:pt x="356" y="1223"/>
                      <a:pt x="497" y="1204"/>
                    </a:cubicBezTo>
                    <a:cubicBezTo>
                      <a:pt x="1015" y="1127"/>
                      <a:pt x="1513" y="943"/>
                      <a:pt x="1956" y="660"/>
                    </a:cubicBezTo>
                    <a:cubicBezTo>
                      <a:pt x="2390" y="384"/>
                      <a:pt x="2629" y="115"/>
                      <a:pt x="2638" y="103"/>
                    </a:cubicBezTo>
                    <a:cubicBezTo>
                      <a:pt x="2678" y="58"/>
                      <a:pt x="2637" y="1"/>
                      <a:pt x="259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846;p54">
                <a:extLst>
                  <a:ext uri="{FF2B5EF4-FFF2-40B4-BE49-F238E27FC236}">
                    <a16:creationId xmlns:a16="http://schemas.microsoft.com/office/drawing/2014/main" id="{F361D261-9A6C-864F-BDC3-C0ADB676E776}"/>
                  </a:ext>
                </a:extLst>
              </p:cNvPr>
              <p:cNvSpPr/>
              <p:nvPr/>
            </p:nvSpPr>
            <p:spPr>
              <a:xfrm>
                <a:off x="3934011" y="1795677"/>
                <a:ext cx="152615" cy="51398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716" extrusionOk="0">
                    <a:moveTo>
                      <a:pt x="2037" y="0"/>
                    </a:moveTo>
                    <a:cubicBezTo>
                      <a:pt x="2019" y="0"/>
                      <a:pt x="2001" y="9"/>
                      <a:pt x="1988" y="30"/>
                    </a:cubicBezTo>
                    <a:cubicBezTo>
                      <a:pt x="1982" y="36"/>
                      <a:pt x="1603" y="530"/>
                      <a:pt x="1054" y="589"/>
                    </a:cubicBezTo>
                    <a:cubicBezTo>
                      <a:pt x="1017" y="593"/>
                      <a:pt x="980" y="595"/>
                      <a:pt x="944" y="595"/>
                    </a:cubicBezTo>
                    <a:cubicBezTo>
                      <a:pt x="667" y="595"/>
                      <a:pt x="393" y="481"/>
                      <a:pt x="127" y="253"/>
                    </a:cubicBezTo>
                    <a:cubicBezTo>
                      <a:pt x="114" y="242"/>
                      <a:pt x="101" y="238"/>
                      <a:pt x="88" y="238"/>
                    </a:cubicBezTo>
                    <a:cubicBezTo>
                      <a:pt x="39" y="238"/>
                      <a:pt x="1" y="303"/>
                      <a:pt x="49" y="345"/>
                    </a:cubicBezTo>
                    <a:cubicBezTo>
                      <a:pt x="338" y="590"/>
                      <a:pt x="638" y="716"/>
                      <a:pt x="944" y="716"/>
                    </a:cubicBezTo>
                    <a:cubicBezTo>
                      <a:pt x="985" y="716"/>
                      <a:pt x="1026" y="713"/>
                      <a:pt x="1067" y="709"/>
                    </a:cubicBezTo>
                    <a:cubicBezTo>
                      <a:pt x="1119" y="701"/>
                      <a:pt x="1168" y="694"/>
                      <a:pt x="1218" y="680"/>
                    </a:cubicBezTo>
                    <a:cubicBezTo>
                      <a:pt x="1735" y="556"/>
                      <a:pt x="2068" y="122"/>
                      <a:pt x="2084" y="101"/>
                    </a:cubicBezTo>
                    <a:cubicBezTo>
                      <a:pt x="2126" y="54"/>
                      <a:pt x="2082" y="0"/>
                      <a:pt x="203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847;p54">
                <a:extLst>
                  <a:ext uri="{FF2B5EF4-FFF2-40B4-BE49-F238E27FC236}">
                    <a16:creationId xmlns:a16="http://schemas.microsoft.com/office/drawing/2014/main" id="{3335FB97-784C-CFEC-F0CB-431BE6403029}"/>
                  </a:ext>
                </a:extLst>
              </p:cNvPr>
              <p:cNvSpPr/>
              <p:nvPr/>
            </p:nvSpPr>
            <p:spPr>
              <a:xfrm>
                <a:off x="3949086" y="1848870"/>
                <a:ext cx="62381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9" h="6511" extrusionOk="0">
                    <a:moveTo>
                      <a:pt x="58" y="0"/>
                    </a:moveTo>
                    <a:cubicBezTo>
                      <a:pt x="29" y="0"/>
                      <a:pt x="0" y="24"/>
                      <a:pt x="10" y="61"/>
                    </a:cubicBezTo>
                    <a:cubicBezTo>
                      <a:pt x="18" y="92"/>
                      <a:pt x="767" y="3191"/>
                      <a:pt x="173" y="6453"/>
                    </a:cubicBezTo>
                    <a:cubicBezTo>
                      <a:pt x="169" y="6480"/>
                      <a:pt x="186" y="6507"/>
                      <a:pt x="213" y="6511"/>
                    </a:cubicBezTo>
                    <a:lnTo>
                      <a:pt x="230" y="6511"/>
                    </a:lnTo>
                    <a:cubicBezTo>
                      <a:pt x="251" y="6507"/>
                      <a:pt x="266" y="6492"/>
                      <a:pt x="270" y="6471"/>
                    </a:cubicBezTo>
                    <a:cubicBezTo>
                      <a:pt x="869" y="3189"/>
                      <a:pt x="113" y="69"/>
                      <a:pt x="106" y="39"/>
                    </a:cubicBezTo>
                    <a:cubicBezTo>
                      <a:pt x="99" y="12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848;p54">
                <a:extLst>
                  <a:ext uri="{FF2B5EF4-FFF2-40B4-BE49-F238E27FC236}">
                    <a16:creationId xmlns:a16="http://schemas.microsoft.com/office/drawing/2014/main" id="{95B90BE0-99B4-505C-E4D9-3E2E2D28DFD1}"/>
                  </a:ext>
                </a:extLst>
              </p:cNvPr>
              <p:cNvSpPr/>
              <p:nvPr/>
            </p:nvSpPr>
            <p:spPr>
              <a:xfrm>
                <a:off x="4075859" y="1838461"/>
                <a:ext cx="62094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6511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18" y="8"/>
                      <a:pt x="1" y="35"/>
                      <a:pt x="8" y="61"/>
                    </a:cubicBezTo>
                    <a:cubicBezTo>
                      <a:pt x="16" y="92"/>
                      <a:pt x="765" y="3191"/>
                      <a:pt x="172" y="6454"/>
                    </a:cubicBezTo>
                    <a:cubicBezTo>
                      <a:pt x="167" y="6480"/>
                      <a:pt x="184" y="6505"/>
                      <a:pt x="210" y="6509"/>
                    </a:cubicBezTo>
                    <a:cubicBezTo>
                      <a:pt x="213" y="6510"/>
                      <a:pt x="216" y="6510"/>
                      <a:pt x="219" y="6510"/>
                    </a:cubicBezTo>
                    <a:cubicBezTo>
                      <a:pt x="222" y="6510"/>
                      <a:pt x="225" y="6510"/>
                      <a:pt x="228" y="6509"/>
                    </a:cubicBezTo>
                    <a:cubicBezTo>
                      <a:pt x="249" y="6505"/>
                      <a:pt x="264" y="6490"/>
                      <a:pt x="268" y="6471"/>
                    </a:cubicBezTo>
                    <a:cubicBezTo>
                      <a:pt x="865" y="3189"/>
                      <a:pt x="109" y="69"/>
                      <a:pt x="102" y="39"/>
                    </a:cubicBezTo>
                    <a:cubicBezTo>
                      <a:pt x="97" y="16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849;p54">
                <a:extLst>
                  <a:ext uri="{FF2B5EF4-FFF2-40B4-BE49-F238E27FC236}">
                    <a16:creationId xmlns:a16="http://schemas.microsoft.com/office/drawing/2014/main" id="{353A86C2-4EF7-36A1-0562-7008B170FB66}"/>
                  </a:ext>
                </a:extLst>
              </p:cNvPr>
              <p:cNvSpPr/>
              <p:nvPr/>
            </p:nvSpPr>
            <p:spPr>
              <a:xfrm>
                <a:off x="3594037" y="1809029"/>
                <a:ext cx="400345" cy="672697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9371" extrusionOk="0">
                    <a:moveTo>
                      <a:pt x="2042" y="5830"/>
                    </a:moveTo>
                    <a:cubicBezTo>
                      <a:pt x="2043" y="5830"/>
                      <a:pt x="2045" y="5832"/>
                      <a:pt x="2048" y="5836"/>
                    </a:cubicBezTo>
                    <a:cubicBezTo>
                      <a:pt x="2048" y="5838"/>
                      <a:pt x="2048" y="5840"/>
                      <a:pt x="2050" y="5841"/>
                    </a:cubicBezTo>
                    <a:lnTo>
                      <a:pt x="2050" y="5843"/>
                    </a:lnTo>
                    <a:lnTo>
                      <a:pt x="2052" y="5847"/>
                    </a:lnTo>
                    <a:cubicBezTo>
                      <a:pt x="2054" y="5853"/>
                      <a:pt x="2056" y="5857"/>
                      <a:pt x="2060" y="5862"/>
                    </a:cubicBezTo>
                    <a:cubicBezTo>
                      <a:pt x="2058" y="5862"/>
                      <a:pt x="2056" y="5861"/>
                      <a:pt x="2054" y="5859"/>
                    </a:cubicBezTo>
                    <a:lnTo>
                      <a:pt x="2056" y="5857"/>
                    </a:lnTo>
                    <a:cubicBezTo>
                      <a:pt x="2052" y="5851"/>
                      <a:pt x="2046" y="5843"/>
                      <a:pt x="2045" y="5840"/>
                    </a:cubicBezTo>
                    <a:cubicBezTo>
                      <a:pt x="2041" y="5833"/>
                      <a:pt x="2041" y="5830"/>
                      <a:pt x="2042" y="5830"/>
                    </a:cubicBezTo>
                    <a:close/>
                    <a:moveTo>
                      <a:pt x="2950" y="1"/>
                    </a:moveTo>
                    <a:cubicBezTo>
                      <a:pt x="2608" y="1"/>
                      <a:pt x="2280" y="187"/>
                      <a:pt x="2111" y="508"/>
                    </a:cubicBezTo>
                    <a:cubicBezTo>
                      <a:pt x="2010" y="702"/>
                      <a:pt x="1913" y="895"/>
                      <a:pt x="1820" y="1089"/>
                    </a:cubicBezTo>
                    <a:cubicBezTo>
                      <a:pt x="1726" y="1284"/>
                      <a:pt x="1635" y="1478"/>
                      <a:pt x="1543" y="1675"/>
                    </a:cubicBezTo>
                    <a:cubicBezTo>
                      <a:pt x="1364" y="2066"/>
                      <a:pt x="1190" y="2462"/>
                      <a:pt x="1022" y="2861"/>
                    </a:cubicBezTo>
                    <a:cubicBezTo>
                      <a:pt x="857" y="3261"/>
                      <a:pt x="694" y="3664"/>
                      <a:pt x="542" y="4074"/>
                    </a:cubicBezTo>
                    <a:cubicBezTo>
                      <a:pt x="466" y="4280"/>
                      <a:pt x="389" y="4488"/>
                      <a:pt x="317" y="4701"/>
                    </a:cubicBezTo>
                    <a:cubicBezTo>
                      <a:pt x="281" y="4808"/>
                      <a:pt x="246" y="4915"/>
                      <a:pt x="210" y="5025"/>
                    </a:cubicBezTo>
                    <a:cubicBezTo>
                      <a:pt x="201" y="5054"/>
                      <a:pt x="191" y="5084"/>
                      <a:pt x="181" y="5117"/>
                    </a:cubicBezTo>
                    <a:lnTo>
                      <a:pt x="159" y="5195"/>
                    </a:lnTo>
                    <a:cubicBezTo>
                      <a:pt x="143" y="5246"/>
                      <a:pt x="128" y="5302"/>
                      <a:pt x="113" y="5357"/>
                    </a:cubicBezTo>
                    <a:lnTo>
                      <a:pt x="107" y="5374"/>
                    </a:lnTo>
                    <a:lnTo>
                      <a:pt x="96" y="5420"/>
                    </a:lnTo>
                    <a:lnTo>
                      <a:pt x="82" y="5470"/>
                    </a:lnTo>
                    <a:lnTo>
                      <a:pt x="59" y="5571"/>
                    </a:lnTo>
                    <a:lnTo>
                      <a:pt x="35" y="5691"/>
                    </a:lnTo>
                    <a:lnTo>
                      <a:pt x="29" y="5721"/>
                    </a:lnTo>
                    <a:lnTo>
                      <a:pt x="23" y="5763"/>
                    </a:lnTo>
                    <a:cubicBezTo>
                      <a:pt x="19" y="5792"/>
                      <a:pt x="14" y="5820"/>
                      <a:pt x="12" y="5849"/>
                    </a:cubicBezTo>
                    <a:lnTo>
                      <a:pt x="6" y="5891"/>
                    </a:lnTo>
                    <a:cubicBezTo>
                      <a:pt x="4" y="5916"/>
                      <a:pt x="2" y="5937"/>
                      <a:pt x="2" y="5962"/>
                    </a:cubicBezTo>
                    <a:cubicBezTo>
                      <a:pt x="0" y="5984"/>
                      <a:pt x="0" y="6007"/>
                      <a:pt x="0" y="6030"/>
                    </a:cubicBezTo>
                    <a:cubicBezTo>
                      <a:pt x="0" y="6053"/>
                      <a:pt x="2" y="6074"/>
                      <a:pt x="2" y="6097"/>
                    </a:cubicBezTo>
                    <a:cubicBezTo>
                      <a:pt x="4" y="6139"/>
                      <a:pt x="8" y="6183"/>
                      <a:pt x="16" y="6225"/>
                    </a:cubicBezTo>
                    <a:cubicBezTo>
                      <a:pt x="17" y="6246"/>
                      <a:pt x="21" y="6265"/>
                      <a:pt x="23" y="6286"/>
                    </a:cubicBezTo>
                    <a:lnTo>
                      <a:pt x="29" y="6316"/>
                    </a:lnTo>
                    <a:lnTo>
                      <a:pt x="35" y="6345"/>
                    </a:lnTo>
                    <a:cubicBezTo>
                      <a:pt x="44" y="6381"/>
                      <a:pt x="54" y="6419"/>
                      <a:pt x="63" y="6455"/>
                    </a:cubicBezTo>
                    <a:cubicBezTo>
                      <a:pt x="75" y="6490"/>
                      <a:pt x="84" y="6522"/>
                      <a:pt x="98" y="6555"/>
                    </a:cubicBezTo>
                    <a:cubicBezTo>
                      <a:pt x="109" y="6589"/>
                      <a:pt x="120" y="6616"/>
                      <a:pt x="134" y="6646"/>
                    </a:cubicBezTo>
                    <a:lnTo>
                      <a:pt x="143" y="6669"/>
                    </a:lnTo>
                    <a:lnTo>
                      <a:pt x="151" y="6690"/>
                    </a:lnTo>
                    <a:lnTo>
                      <a:pt x="172" y="6730"/>
                    </a:lnTo>
                    <a:cubicBezTo>
                      <a:pt x="220" y="6825"/>
                      <a:pt x="273" y="6917"/>
                      <a:pt x="336" y="7005"/>
                    </a:cubicBezTo>
                    <a:cubicBezTo>
                      <a:pt x="363" y="7045"/>
                      <a:pt x="389" y="7079"/>
                      <a:pt x="418" y="7115"/>
                    </a:cubicBezTo>
                    <a:lnTo>
                      <a:pt x="427" y="7127"/>
                    </a:lnTo>
                    <a:lnTo>
                      <a:pt x="460" y="7167"/>
                    </a:lnTo>
                    <a:cubicBezTo>
                      <a:pt x="473" y="7182"/>
                      <a:pt x="487" y="7199"/>
                      <a:pt x="502" y="7214"/>
                    </a:cubicBezTo>
                    <a:lnTo>
                      <a:pt x="515" y="7230"/>
                    </a:lnTo>
                    <a:cubicBezTo>
                      <a:pt x="612" y="7336"/>
                      <a:pt x="715" y="7438"/>
                      <a:pt x="826" y="7531"/>
                    </a:cubicBezTo>
                    <a:cubicBezTo>
                      <a:pt x="931" y="7623"/>
                      <a:pt x="1034" y="7703"/>
                      <a:pt x="1139" y="7779"/>
                    </a:cubicBezTo>
                    <a:cubicBezTo>
                      <a:pt x="1242" y="7853"/>
                      <a:pt x="1345" y="7922"/>
                      <a:pt x="1448" y="7989"/>
                    </a:cubicBezTo>
                    <a:cubicBezTo>
                      <a:pt x="1553" y="8055"/>
                      <a:pt x="1654" y="8116"/>
                      <a:pt x="1757" y="8176"/>
                    </a:cubicBezTo>
                    <a:cubicBezTo>
                      <a:pt x="1858" y="8235"/>
                      <a:pt x="1961" y="8290"/>
                      <a:pt x="2064" y="8345"/>
                    </a:cubicBezTo>
                    <a:cubicBezTo>
                      <a:pt x="2464" y="8555"/>
                      <a:pt x="2876" y="8744"/>
                      <a:pt x="3297" y="8912"/>
                    </a:cubicBezTo>
                    <a:cubicBezTo>
                      <a:pt x="3505" y="8994"/>
                      <a:pt x="3713" y="9072"/>
                      <a:pt x="3923" y="9144"/>
                    </a:cubicBezTo>
                    <a:cubicBezTo>
                      <a:pt x="4133" y="9217"/>
                      <a:pt x="4344" y="9283"/>
                      <a:pt x="4560" y="9344"/>
                    </a:cubicBezTo>
                    <a:cubicBezTo>
                      <a:pt x="4624" y="9362"/>
                      <a:pt x="4689" y="9370"/>
                      <a:pt x="4752" y="9370"/>
                    </a:cubicBezTo>
                    <a:cubicBezTo>
                      <a:pt x="5040" y="9370"/>
                      <a:pt x="5309" y="9201"/>
                      <a:pt x="5429" y="8927"/>
                    </a:cubicBezTo>
                    <a:cubicBezTo>
                      <a:pt x="5576" y="8593"/>
                      <a:pt x="5454" y="8200"/>
                      <a:pt x="5143" y="8008"/>
                    </a:cubicBezTo>
                    <a:lnTo>
                      <a:pt x="5136" y="8004"/>
                    </a:lnTo>
                    <a:cubicBezTo>
                      <a:pt x="4958" y="7895"/>
                      <a:pt x="4779" y="7787"/>
                      <a:pt x="4602" y="7680"/>
                    </a:cubicBezTo>
                    <a:cubicBezTo>
                      <a:pt x="4424" y="7573"/>
                      <a:pt x="4247" y="7466"/>
                      <a:pt x="4072" y="7357"/>
                    </a:cubicBezTo>
                    <a:cubicBezTo>
                      <a:pt x="3721" y="7142"/>
                      <a:pt x="3376" y="6923"/>
                      <a:pt x="3050" y="6700"/>
                    </a:cubicBezTo>
                    <a:cubicBezTo>
                      <a:pt x="2887" y="6587"/>
                      <a:pt x="2731" y="6475"/>
                      <a:pt x="2586" y="6360"/>
                    </a:cubicBezTo>
                    <a:cubicBezTo>
                      <a:pt x="2512" y="6305"/>
                      <a:pt x="2443" y="6248"/>
                      <a:pt x="2378" y="6190"/>
                    </a:cubicBezTo>
                    <a:cubicBezTo>
                      <a:pt x="2313" y="6135"/>
                      <a:pt x="2252" y="6078"/>
                      <a:pt x="2199" y="6026"/>
                    </a:cubicBezTo>
                    <a:cubicBezTo>
                      <a:pt x="2176" y="6002"/>
                      <a:pt x="2151" y="5979"/>
                      <a:pt x="2132" y="5954"/>
                    </a:cubicBezTo>
                    <a:lnTo>
                      <a:pt x="2134" y="5948"/>
                    </a:lnTo>
                    <a:cubicBezTo>
                      <a:pt x="2148" y="5904"/>
                      <a:pt x="2161" y="5864"/>
                      <a:pt x="2176" y="5819"/>
                    </a:cubicBezTo>
                    <a:cubicBezTo>
                      <a:pt x="2191" y="5773"/>
                      <a:pt x="2205" y="5729"/>
                      <a:pt x="2222" y="5683"/>
                    </a:cubicBezTo>
                    <a:cubicBezTo>
                      <a:pt x="2252" y="5590"/>
                      <a:pt x="2287" y="5494"/>
                      <a:pt x="2321" y="5399"/>
                    </a:cubicBezTo>
                    <a:lnTo>
                      <a:pt x="2428" y="5111"/>
                    </a:lnTo>
                    <a:cubicBezTo>
                      <a:pt x="2462" y="5014"/>
                      <a:pt x="2498" y="4917"/>
                      <a:pt x="2535" y="4819"/>
                    </a:cubicBezTo>
                    <a:lnTo>
                      <a:pt x="2983" y="3641"/>
                    </a:lnTo>
                    <a:cubicBezTo>
                      <a:pt x="3132" y="3244"/>
                      <a:pt x="3280" y="2848"/>
                      <a:pt x="3425" y="2449"/>
                    </a:cubicBezTo>
                    <a:cubicBezTo>
                      <a:pt x="3500" y="2249"/>
                      <a:pt x="3572" y="2049"/>
                      <a:pt x="3641" y="1848"/>
                    </a:cubicBezTo>
                    <a:cubicBezTo>
                      <a:pt x="3709" y="1648"/>
                      <a:pt x="3780" y="1446"/>
                      <a:pt x="3847" y="1246"/>
                    </a:cubicBezTo>
                    <a:lnTo>
                      <a:pt x="3847" y="1242"/>
                    </a:lnTo>
                    <a:cubicBezTo>
                      <a:pt x="4001" y="773"/>
                      <a:pt x="3770" y="267"/>
                      <a:pt x="3316" y="75"/>
                    </a:cubicBezTo>
                    <a:cubicBezTo>
                      <a:pt x="3197" y="25"/>
                      <a:pt x="3073" y="1"/>
                      <a:pt x="2950" y="1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850;p54">
                <a:extLst>
                  <a:ext uri="{FF2B5EF4-FFF2-40B4-BE49-F238E27FC236}">
                    <a16:creationId xmlns:a16="http://schemas.microsoft.com/office/drawing/2014/main" id="{C17AD05A-6346-A37B-FD5B-48A5F96A45D4}"/>
                  </a:ext>
                </a:extLst>
              </p:cNvPr>
              <p:cNvSpPr/>
              <p:nvPr/>
            </p:nvSpPr>
            <p:spPr>
              <a:xfrm>
                <a:off x="3767183" y="2258188"/>
                <a:ext cx="164316" cy="105811"/>
              </a:xfrm>
              <a:custGeom>
                <a:avLst/>
                <a:gdLst/>
                <a:ahLst/>
                <a:cxnLst/>
                <a:rect l="l" t="t" r="r" b="b"/>
                <a:pathLst>
                  <a:path w="2289" h="1474" extrusionOk="0">
                    <a:moveTo>
                      <a:pt x="77" y="0"/>
                    </a:moveTo>
                    <a:cubicBezTo>
                      <a:pt x="31" y="0"/>
                      <a:pt x="0" y="70"/>
                      <a:pt x="50" y="99"/>
                    </a:cubicBezTo>
                    <a:cubicBezTo>
                      <a:pt x="775" y="536"/>
                      <a:pt x="1488" y="992"/>
                      <a:pt x="2188" y="1465"/>
                    </a:cubicBezTo>
                    <a:cubicBezTo>
                      <a:pt x="2197" y="1471"/>
                      <a:pt x="2207" y="1474"/>
                      <a:pt x="2216" y="1474"/>
                    </a:cubicBezTo>
                    <a:cubicBezTo>
                      <a:pt x="2260" y="1474"/>
                      <a:pt x="2289" y="1405"/>
                      <a:pt x="2241" y="1373"/>
                    </a:cubicBezTo>
                    <a:cubicBezTo>
                      <a:pt x="1539" y="900"/>
                      <a:pt x="826" y="446"/>
                      <a:pt x="104" y="8"/>
                    </a:cubicBezTo>
                    <a:cubicBezTo>
                      <a:pt x="94" y="3"/>
                      <a:pt x="86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851;p54">
                <a:extLst>
                  <a:ext uri="{FF2B5EF4-FFF2-40B4-BE49-F238E27FC236}">
                    <a16:creationId xmlns:a16="http://schemas.microsoft.com/office/drawing/2014/main" id="{17693CAE-A5F9-1756-F466-860EA246C612}"/>
                  </a:ext>
                </a:extLst>
              </p:cNvPr>
              <p:cNvSpPr/>
              <p:nvPr/>
            </p:nvSpPr>
            <p:spPr>
              <a:xfrm>
                <a:off x="3594037" y="2193654"/>
                <a:ext cx="52762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771" extrusionOk="0">
                    <a:moveTo>
                      <a:pt x="113" y="1"/>
                    </a:moveTo>
                    <a:lnTo>
                      <a:pt x="109" y="18"/>
                    </a:lnTo>
                    <a:lnTo>
                      <a:pt x="96" y="64"/>
                    </a:lnTo>
                    <a:lnTo>
                      <a:pt x="84" y="113"/>
                    </a:lnTo>
                    <a:lnTo>
                      <a:pt x="59" y="215"/>
                    </a:lnTo>
                    <a:lnTo>
                      <a:pt x="37" y="335"/>
                    </a:lnTo>
                    <a:lnTo>
                      <a:pt x="29" y="365"/>
                    </a:lnTo>
                    <a:lnTo>
                      <a:pt x="23" y="407"/>
                    </a:lnTo>
                    <a:cubicBezTo>
                      <a:pt x="19" y="436"/>
                      <a:pt x="16" y="464"/>
                      <a:pt x="12" y="493"/>
                    </a:cubicBezTo>
                    <a:lnTo>
                      <a:pt x="6" y="535"/>
                    </a:lnTo>
                    <a:cubicBezTo>
                      <a:pt x="4" y="558"/>
                      <a:pt x="4" y="581"/>
                      <a:pt x="2" y="605"/>
                    </a:cubicBezTo>
                    <a:cubicBezTo>
                      <a:pt x="0" y="628"/>
                      <a:pt x="0" y="651"/>
                      <a:pt x="0" y="674"/>
                    </a:cubicBezTo>
                    <a:cubicBezTo>
                      <a:pt x="0" y="697"/>
                      <a:pt x="2" y="718"/>
                      <a:pt x="2" y="741"/>
                    </a:cubicBezTo>
                    <a:cubicBezTo>
                      <a:pt x="4" y="783"/>
                      <a:pt x="8" y="827"/>
                      <a:pt x="16" y="869"/>
                    </a:cubicBezTo>
                    <a:cubicBezTo>
                      <a:pt x="17" y="890"/>
                      <a:pt x="21" y="909"/>
                      <a:pt x="25" y="930"/>
                    </a:cubicBezTo>
                    <a:lnTo>
                      <a:pt x="29" y="960"/>
                    </a:lnTo>
                    <a:lnTo>
                      <a:pt x="37" y="989"/>
                    </a:lnTo>
                    <a:cubicBezTo>
                      <a:pt x="44" y="1025"/>
                      <a:pt x="54" y="1065"/>
                      <a:pt x="63" y="1099"/>
                    </a:cubicBezTo>
                    <a:cubicBezTo>
                      <a:pt x="75" y="1132"/>
                      <a:pt x="84" y="1168"/>
                      <a:pt x="98" y="1199"/>
                    </a:cubicBezTo>
                    <a:cubicBezTo>
                      <a:pt x="109" y="1231"/>
                      <a:pt x="120" y="1260"/>
                      <a:pt x="134" y="1290"/>
                    </a:cubicBezTo>
                    <a:lnTo>
                      <a:pt x="143" y="1313"/>
                    </a:lnTo>
                    <a:lnTo>
                      <a:pt x="153" y="1334"/>
                    </a:lnTo>
                    <a:lnTo>
                      <a:pt x="172" y="1374"/>
                    </a:lnTo>
                    <a:cubicBezTo>
                      <a:pt x="220" y="1469"/>
                      <a:pt x="273" y="1561"/>
                      <a:pt x="336" y="1649"/>
                    </a:cubicBezTo>
                    <a:cubicBezTo>
                      <a:pt x="363" y="1689"/>
                      <a:pt x="391" y="1723"/>
                      <a:pt x="418" y="1759"/>
                    </a:cubicBezTo>
                    <a:lnTo>
                      <a:pt x="427" y="1771"/>
                    </a:lnTo>
                    <a:cubicBezTo>
                      <a:pt x="734" y="1090"/>
                      <a:pt x="450" y="451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852;p54">
                <a:extLst>
                  <a:ext uri="{FF2B5EF4-FFF2-40B4-BE49-F238E27FC236}">
                    <a16:creationId xmlns:a16="http://schemas.microsoft.com/office/drawing/2014/main" id="{9566BC0E-AF93-AB6C-9368-93CE552051F6}"/>
                  </a:ext>
                </a:extLst>
              </p:cNvPr>
              <p:cNvSpPr/>
              <p:nvPr/>
            </p:nvSpPr>
            <p:spPr>
              <a:xfrm>
                <a:off x="3911614" y="2381802"/>
                <a:ext cx="233588" cy="150174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092" extrusionOk="0">
                    <a:moveTo>
                      <a:pt x="1538" y="0"/>
                    </a:moveTo>
                    <a:cubicBezTo>
                      <a:pt x="1329" y="0"/>
                      <a:pt x="978" y="91"/>
                      <a:pt x="868" y="120"/>
                    </a:cubicBezTo>
                    <a:cubicBezTo>
                      <a:pt x="788" y="114"/>
                      <a:pt x="707" y="110"/>
                      <a:pt x="629" y="110"/>
                    </a:cubicBezTo>
                    <a:cubicBezTo>
                      <a:pt x="465" y="110"/>
                      <a:pt x="317" y="128"/>
                      <a:pt x="229" y="185"/>
                    </a:cubicBezTo>
                    <a:cubicBezTo>
                      <a:pt x="166" y="227"/>
                      <a:pt x="124" y="300"/>
                      <a:pt x="98" y="383"/>
                    </a:cubicBezTo>
                    <a:cubicBezTo>
                      <a:pt x="0" y="685"/>
                      <a:pt x="180" y="1001"/>
                      <a:pt x="477" y="1110"/>
                    </a:cubicBezTo>
                    <a:cubicBezTo>
                      <a:pt x="634" y="1167"/>
                      <a:pt x="801" y="1243"/>
                      <a:pt x="912" y="1339"/>
                    </a:cubicBezTo>
                    <a:cubicBezTo>
                      <a:pt x="1179" y="1570"/>
                      <a:pt x="1431" y="1917"/>
                      <a:pt x="1598" y="1995"/>
                    </a:cubicBezTo>
                    <a:cubicBezTo>
                      <a:pt x="1641" y="2015"/>
                      <a:pt x="1673" y="2023"/>
                      <a:pt x="1698" y="2023"/>
                    </a:cubicBezTo>
                    <a:cubicBezTo>
                      <a:pt x="1818" y="2023"/>
                      <a:pt x="1754" y="1825"/>
                      <a:pt x="1740" y="1796"/>
                    </a:cubicBezTo>
                    <a:cubicBezTo>
                      <a:pt x="1638" y="1585"/>
                      <a:pt x="1446" y="1314"/>
                      <a:pt x="1446" y="1314"/>
                    </a:cubicBezTo>
                    <a:lnTo>
                      <a:pt x="1446" y="1314"/>
                    </a:lnTo>
                    <a:cubicBezTo>
                      <a:pt x="1446" y="1314"/>
                      <a:pt x="1904" y="1703"/>
                      <a:pt x="2008" y="1915"/>
                    </a:cubicBezTo>
                    <a:cubicBezTo>
                      <a:pt x="2064" y="2026"/>
                      <a:pt x="2147" y="2092"/>
                      <a:pt x="2217" y="2092"/>
                    </a:cubicBezTo>
                    <a:cubicBezTo>
                      <a:pt x="2279" y="2092"/>
                      <a:pt x="2329" y="2039"/>
                      <a:pt x="2336" y="1918"/>
                    </a:cubicBezTo>
                    <a:cubicBezTo>
                      <a:pt x="2350" y="1665"/>
                      <a:pt x="1936" y="1133"/>
                      <a:pt x="1781" y="1017"/>
                    </a:cubicBezTo>
                    <a:lnTo>
                      <a:pt x="1781" y="1017"/>
                    </a:lnTo>
                    <a:cubicBezTo>
                      <a:pt x="1782" y="1017"/>
                      <a:pt x="2125" y="1182"/>
                      <a:pt x="2277" y="1465"/>
                    </a:cubicBezTo>
                    <a:cubicBezTo>
                      <a:pt x="2430" y="1747"/>
                      <a:pt x="2521" y="1827"/>
                      <a:pt x="2632" y="1896"/>
                    </a:cubicBezTo>
                    <a:cubicBezTo>
                      <a:pt x="2645" y="1904"/>
                      <a:pt x="2658" y="1907"/>
                      <a:pt x="2670" y="1907"/>
                    </a:cubicBezTo>
                    <a:cubicBezTo>
                      <a:pt x="2765" y="1907"/>
                      <a:pt x="2831" y="1685"/>
                      <a:pt x="2634" y="1343"/>
                    </a:cubicBezTo>
                    <a:cubicBezTo>
                      <a:pt x="2411" y="954"/>
                      <a:pt x="2228" y="860"/>
                      <a:pt x="2045" y="744"/>
                    </a:cubicBezTo>
                    <a:lnTo>
                      <a:pt x="2045" y="744"/>
                    </a:lnTo>
                    <a:cubicBezTo>
                      <a:pt x="2195" y="778"/>
                      <a:pt x="2344" y="826"/>
                      <a:pt x="2487" y="889"/>
                    </a:cubicBezTo>
                    <a:cubicBezTo>
                      <a:pt x="2750" y="1002"/>
                      <a:pt x="2899" y="1333"/>
                      <a:pt x="3069" y="1333"/>
                    </a:cubicBezTo>
                    <a:cubicBezTo>
                      <a:pt x="3072" y="1333"/>
                      <a:pt x="3074" y="1333"/>
                      <a:pt x="3076" y="1333"/>
                    </a:cubicBezTo>
                    <a:cubicBezTo>
                      <a:pt x="3254" y="1325"/>
                      <a:pt x="3065" y="940"/>
                      <a:pt x="2865" y="776"/>
                    </a:cubicBezTo>
                    <a:cubicBezTo>
                      <a:pt x="2666" y="610"/>
                      <a:pt x="2535" y="473"/>
                      <a:pt x="2218" y="376"/>
                    </a:cubicBezTo>
                    <a:cubicBezTo>
                      <a:pt x="2130" y="347"/>
                      <a:pt x="2041" y="322"/>
                      <a:pt x="1957" y="298"/>
                    </a:cubicBezTo>
                    <a:cubicBezTo>
                      <a:pt x="2052" y="273"/>
                      <a:pt x="2140" y="233"/>
                      <a:pt x="2150" y="170"/>
                    </a:cubicBezTo>
                    <a:cubicBezTo>
                      <a:pt x="2172" y="31"/>
                      <a:pt x="1839" y="61"/>
                      <a:pt x="1635" y="10"/>
                    </a:cubicBezTo>
                    <a:cubicBezTo>
                      <a:pt x="1608" y="3"/>
                      <a:pt x="1576" y="0"/>
                      <a:pt x="1538" y="0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853;p54">
                <a:extLst>
                  <a:ext uri="{FF2B5EF4-FFF2-40B4-BE49-F238E27FC236}">
                    <a16:creationId xmlns:a16="http://schemas.microsoft.com/office/drawing/2014/main" id="{593A12F2-84A1-2F01-7A56-56DC225AF763}"/>
                  </a:ext>
                </a:extLst>
              </p:cNvPr>
              <p:cNvSpPr/>
              <p:nvPr/>
            </p:nvSpPr>
            <p:spPr>
              <a:xfrm>
                <a:off x="3862872" y="2359405"/>
                <a:ext cx="71498" cy="99207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382" extrusionOk="0">
                    <a:moveTo>
                      <a:pt x="911" y="1"/>
                    </a:moveTo>
                    <a:cubicBezTo>
                      <a:pt x="902" y="1"/>
                      <a:pt x="892" y="3"/>
                      <a:pt x="882" y="9"/>
                    </a:cubicBezTo>
                    <a:cubicBezTo>
                      <a:pt x="874" y="13"/>
                      <a:pt x="1" y="468"/>
                      <a:pt x="65" y="1329"/>
                    </a:cubicBezTo>
                    <a:cubicBezTo>
                      <a:pt x="67" y="1359"/>
                      <a:pt x="92" y="1382"/>
                      <a:pt x="123" y="1382"/>
                    </a:cubicBezTo>
                    <a:lnTo>
                      <a:pt x="126" y="1382"/>
                    </a:lnTo>
                    <a:cubicBezTo>
                      <a:pt x="159" y="1380"/>
                      <a:pt x="182" y="1351"/>
                      <a:pt x="180" y="1319"/>
                    </a:cubicBezTo>
                    <a:cubicBezTo>
                      <a:pt x="123" y="535"/>
                      <a:pt x="927" y="116"/>
                      <a:pt x="935" y="112"/>
                    </a:cubicBezTo>
                    <a:cubicBezTo>
                      <a:pt x="995" y="83"/>
                      <a:pt x="965" y="1"/>
                      <a:pt x="91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854;p54">
                <a:extLst>
                  <a:ext uri="{FF2B5EF4-FFF2-40B4-BE49-F238E27FC236}">
                    <a16:creationId xmlns:a16="http://schemas.microsoft.com/office/drawing/2014/main" id="{EA755B3A-4FE6-2899-4C91-1522C82BD0EA}"/>
                  </a:ext>
                </a:extLst>
              </p:cNvPr>
              <p:cNvSpPr/>
              <p:nvPr/>
            </p:nvSpPr>
            <p:spPr>
              <a:xfrm>
                <a:off x="3770270" y="2425017"/>
                <a:ext cx="157999" cy="62668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873" extrusionOk="0">
                    <a:moveTo>
                      <a:pt x="82" y="0"/>
                    </a:moveTo>
                    <a:cubicBezTo>
                      <a:pt x="33" y="0"/>
                      <a:pt x="0" y="72"/>
                      <a:pt x="53" y="98"/>
                    </a:cubicBezTo>
                    <a:lnTo>
                      <a:pt x="53" y="96"/>
                    </a:lnTo>
                    <a:cubicBezTo>
                      <a:pt x="713" y="418"/>
                      <a:pt x="1403" y="678"/>
                      <a:pt x="2112" y="870"/>
                    </a:cubicBezTo>
                    <a:cubicBezTo>
                      <a:pt x="2118" y="872"/>
                      <a:pt x="2123" y="872"/>
                      <a:pt x="2127" y="872"/>
                    </a:cubicBezTo>
                    <a:cubicBezTo>
                      <a:pt x="2183" y="872"/>
                      <a:pt x="2201" y="785"/>
                      <a:pt x="2141" y="769"/>
                    </a:cubicBezTo>
                    <a:cubicBezTo>
                      <a:pt x="1439" y="580"/>
                      <a:pt x="758" y="325"/>
                      <a:pt x="106" y="6"/>
                    </a:cubicBezTo>
                    <a:cubicBezTo>
                      <a:pt x="98" y="2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855;p54">
                <a:extLst>
                  <a:ext uri="{FF2B5EF4-FFF2-40B4-BE49-F238E27FC236}">
                    <a16:creationId xmlns:a16="http://schemas.microsoft.com/office/drawing/2014/main" id="{2B3CD3F9-D9BB-3F3E-35DA-E4F34FCC32F6}"/>
                  </a:ext>
                </a:extLst>
              </p:cNvPr>
              <p:cNvSpPr/>
              <p:nvPr/>
            </p:nvSpPr>
            <p:spPr>
              <a:xfrm>
                <a:off x="3686640" y="2224449"/>
                <a:ext cx="62955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34" extrusionOk="0">
                    <a:moveTo>
                      <a:pt x="81" y="1"/>
                    </a:moveTo>
                    <a:cubicBezTo>
                      <a:pt x="10" y="1"/>
                      <a:pt x="1" y="106"/>
                      <a:pt x="74" y="117"/>
                    </a:cubicBezTo>
                    <a:cubicBezTo>
                      <a:pt x="78" y="117"/>
                      <a:pt x="539" y="165"/>
                      <a:pt x="779" y="232"/>
                    </a:cubicBezTo>
                    <a:cubicBezTo>
                      <a:pt x="785" y="234"/>
                      <a:pt x="791" y="234"/>
                      <a:pt x="796" y="234"/>
                    </a:cubicBezTo>
                    <a:cubicBezTo>
                      <a:pt x="863" y="234"/>
                      <a:pt x="877" y="138"/>
                      <a:pt x="812" y="119"/>
                    </a:cubicBezTo>
                    <a:cubicBezTo>
                      <a:pt x="560" y="51"/>
                      <a:pt x="104" y="3"/>
                      <a:pt x="85" y="1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856;p54">
                <a:extLst>
                  <a:ext uri="{FF2B5EF4-FFF2-40B4-BE49-F238E27FC236}">
                    <a16:creationId xmlns:a16="http://schemas.microsoft.com/office/drawing/2014/main" id="{975E68AE-25B0-D14C-9E2E-0746540114BB}"/>
                  </a:ext>
                </a:extLst>
              </p:cNvPr>
              <p:cNvSpPr/>
              <p:nvPr/>
            </p:nvSpPr>
            <p:spPr>
              <a:xfrm>
                <a:off x="3705950" y="2204637"/>
                <a:ext cx="30509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72" extrusionOk="0">
                    <a:moveTo>
                      <a:pt x="83" y="1"/>
                    </a:moveTo>
                    <a:cubicBezTo>
                      <a:pt x="40" y="1"/>
                      <a:pt x="1" y="53"/>
                      <a:pt x="37" y="98"/>
                    </a:cubicBezTo>
                    <a:cubicBezTo>
                      <a:pt x="39" y="100"/>
                      <a:pt x="243" y="350"/>
                      <a:pt x="310" y="447"/>
                    </a:cubicBezTo>
                    <a:cubicBezTo>
                      <a:pt x="322" y="464"/>
                      <a:pt x="341" y="472"/>
                      <a:pt x="360" y="472"/>
                    </a:cubicBezTo>
                    <a:cubicBezTo>
                      <a:pt x="371" y="472"/>
                      <a:pt x="383" y="468"/>
                      <a:pt x="392" y="462"/>
                    </a:cubicBezTo>
                    <a:cubicBezTo>
                      <a:pt x="419" y="443"/>
                      <a:pt x="425" y="407"/>
                      <a:pt x="407" y="380"/>
                    </a:cubicBezTo>
                    <a:cubicBezTo>
                      <a:pt x="337" y="279"/>
                      <a:pt x="135" y="33"/>
                      <a:pt x="127" y="23"/>
                    </a:cubicBezTo>
                    <a:cubicBezTo>
                      <a:pt x="114" y="7"/>
                      <a:pt x="98" y="1"/>
                      <a:pt x="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857;p54">
                <a:extLst>
                  <a:ext uri="{FF2B5EF4-FFF2-40B4-BE49-F238E27FC236}">
                    <a16:creationId xmlns:a16="http://schemas.microsoft.com/office/drawing/2014/main" id="{FAE4EE71-B1C9-2DCC-86EB-FE1070FACA07}"/>
                  </a:ext>
                </a:extLst>
              </p:cNvPr>
              <p:cNvSpPr/>
              <p:nvPr/>
            </p:nvSpPr>
            <p:spPr>
              <a:xfrm>
                <a:off x="3768978" y="1961214"/>
                <a:ext cx="88726" cy="20544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862" extrusionOk="0">
                    <a:moveTo>
                      <a:pt x="1163" y="1"/>
                    </a:moveTo>
                    <a:cubicBezTo>
                      <a:pt x="1143" y="1"/>
                      <a:pt x="1122" y="12"/>
                      <a:pt x="1112" y="37"/>
                    </a:cubicBezTo>
                    <a:lnTo>
                      <a:pt x="12" y="2783"/>
                    </a:lnTo>
                    <a:cubicBezTo>
                      <a:pt x="0" y="2812"/>
                      <a:pt x="14" y="2846"/>
                      <a:pt x="44" y="2858"/>
                    </a:cubicBezTo>
                    <a:cubicBezTo>
                      <a:pt x="50" y="2861"/>
                      <a:pt x="58" y="2861"/>
                      <a:pt x="65" y="2861"/>
                    </a:cubicBezTo>
                    <a:cubicBezTo>
                      <a:pt x="90" y="2861"/>
                      <a:pt x="111" y="2848"/>
                      <a:pt x="119" y="2825"/>
                    </a:cubicBezTo>
                    <a:lnTo>
                      <a:pt x="1219" y="79"/>
                    </a:lnTo>
                    <a:cubicBezTo>
                      <a:pt x="1236" y="34"/>
                      <a:pt x="1199" y="1"/>
                      <a:pt x="116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858;p54">
                <a:extLst>
                  <a:ext uri="{FF2B5EF4-FFF2-40B4-BE49-F238E27FC236}">
                    <a16:creationId xmlns:a16="http://schemas.microsoft.com/office/drawing/2014/main" id="{C8399213-6D11-490F-0416-8E836EE63B74}"/>
                  </a:ext>
                </a:extLst>
              </p:cNvPr>
              <p:cNvSpPr/>
              <p:nvPr/>
            </p:nvSpPr>
            <p:spPr>
              <a:xfrm>
                <a:off x="3831789" y="1993302"/>
                <a:ext cx="34385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193" extrusionOk="0">
                    <a:moveTo>
                      <a:pt x="398" y="1"/>
                    </a:moveTo>
                    <a:cubicBezTo>
                      <a:pt x="393" y="1"/>
                      <a:pt x="389" y="1"/>
                      <a:pt x="384" y="2"/>
                    </a:cubicBezTo>
                    <a:lnTo>
                      <a:pt x="67" y="78"/>
                    </a:lnTo>
                    <a:cubicBezTo>
                      <a:pt x="1" y="96"/>
                      <a:pt x="12" y="193"/>
                      <a:pt x="81" y="193"/>
                    </a:cubicBezTo>
                    <a:lnTo>
                      <a:pt x="94" y="193"/>
                    </a:lnTo>
                    <a:lnTo>
                      <a:pt x="411" y="115"/>
                    </a:lnTo>
                    <a:cubicBezTo>
                      <a:pt x="478" y="95"/>
                      <a:pt x="460" y="1"/>
                      <a:pt x="3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859;p54">
                <a:extLst>
                  <a:ext uri="{FF2B5EF4-FFF2-40B4-BE49-F238E27FC236}">
                    <a16:creationId xmlns:a16="http://schemas.microsoft.com/office/drawing/2014/main" id="{659A0725-66A2-9297-2196-43F3F9BC988B}"/>
                  </a:ext>
                </a:extLst>
              </p:cNvPr>
              <p:cNvSpPr/>
              <p:nvPr/>
            </p:nvSpPr>
            <p:spPr>
              <a:xfrm>
                <a:off x="4534206" y="1812762"/>
                <a:ext cx="141058" cy="14536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2025" extrusionOk="0">
                    <a:moveTo>
                      <a:pt x="976" y="1"/>
                    </a:moveTo>
                    <a:cubicBezTo>
                      <a:pt x="929" y="1"/>
                      <a:pt x="879" y="7"/>
                      <a:pt x="834" y="23"/>
                    </a:cubicBezTo>
                    <a:cubicBezTo>
                      <a:pt x="670" y="80"/>
                      <a:pt x="608" y="90"/>
                      <a:pt x="261" y="471"/>
                    </a:cubicBezTo>
                    <a:cubicBezTo>
                      <a:pt x="23" y="730"/>
                      <a:pt x="0" y="1247"/>
                      <a:pt x="10" y="1546"/>
                    </a:cubicBezTo>
                    <a:cubicBezTo>
                      <a:pt x="14" y="1699"/>
                      <a:pt x="103" y="1836"/>
                      <a:pt x="240" y="1903"/>
                    </a:cubicBezTo>
                    <a:cubicBezTo>
                      <a:pt x="368" y="1964"/>
                      <a:pt x="540" y="2025"/>
                      <a:pt x="730" y="2025"/>
                    </a:cubicBezTo>
                    <a:cubicBezTo>
                      <a:pt x="794" y="2025"/>
                      <a:pt x="860" y="2018"/>
                      <a:pt x="927" y="2002"/>
                    </a:cubicBezTo>
                    <a:cubicBezTo>
                      <a:pt x="1287" y="1918"/>
                      <a:pt x="1352" y="1575"/>
                      <a:pt x="1364" y="1411"/>
                    </a:cubicBezTo>
                    <a:cubicBezTo>
                      <a:pt x="1366" y="1381"/>
                      <a:pt x="1366" y="1352"/>
                      <a:pt x="1364" y="1323"/>
                    </a:cubicBezTo>
                    <a:lnTo>
                      <a:pt x="1364" y="1323"/>
                    </a:lnTo>
                    <a:cubicBezTo>
                      <a:pt x="1364" y="1323"/>
                      <a:pt x="1373" y="1325"/>
                      <a:pt x="1388" y="1331"/>
                    </a:cubicBezTo>
                    <a:cubicBezTo>
                      <a:pt x="1423" y="1339"/>
                      <a:pt x="1487" y="1352"/>
                      <a:pt x="1558" y="1352"/>
                    </a:cubicBezTo>
                    <a:cubicBezTo>
                      <a:pt x="1659" y="1352"/>
                      <a:pt x="1774" y="1326"/>
                      <a:pt x="1837" y="1222"/>
                    </a:cubicBezTo>
                    <a:cubicBezTo>
                      <a:pt x="1964" y="1013"/>
                      <a:pt x="1896" y="877"/>
                      <a:pt x="1705" y="496"/>
                    </a:cubicBezTo>
                    <a:cubicBezTo>
                      <a:pt x="1516" y="114"/>
                      <a:pt x="1219" y="42"/>
                      <a:pt x="1219" y="42"/>
                    </a:cubicBezTo>
                    <a:cubicBezTo>
                      <a:pt x="1219" y="42"/>
                      <a:pt x="1103" y="1"/>
                      <a:pt x="97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860;p54">
                <a:extLst>
                  <a:ext uri="{FF2B5EF4-FFF2-40B4-BE49-F238E27FC236}">
                    <a16:creationId xmlns:a16="http://schemas.microsoft.com/office/drawing/2014/main" id="{7A72A81D-B1BD-5DBE-21CD-A0D91FCC76BD}"/>
                  </a:ext>
                </a:extLst>
              </p:cNvPr>
              <p:cNvSpPr/>
              <p:nvPr/>
            </p:nvSpPr>
            <p:spPr>
              <a:xfrm>
                <a:off x="4555383" y="1843917"/>
                <a:ext cx="99207" cy="9805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6" extrusionOk="0">
                    <a:moveTo>
                      <a:pt x="306" y="1"/>
                    </a:moveTo>
                    <a:cubicBezTo>
                      <a:pt x="266" y="1"/>
                      <a:pt x="251" y="61"/>
                      <a:pt x="293" y="77"/>
                    </a:cubicBezTo>
                    <a:cubicBezTo>
                      <a:pt x="416" y="117"/>
                      <a:pt x="575" y="283"/>
                      <a:pt x="619" y="420"/>
                    </a:cubicBezTo>
                    <a:cubicBezTo>
                      <a:pt x="630" y="458"/>
                      <a:pt x="638" y="514"/>
                      <a:pt x="609" y="552"/>
                    </a:cubicBezTo>
                    <a:cubicBezTo>
                      <a:pt x="596" y="570"/>
                      <a:pt x="572" y="577"/>
                      <a:pt x="542" y="577"/>
                    </a:cubicBezTo>
                    <a:cubicBezTo>
                      <a:pt x="479" y="577"/>
                      <a:pt x="386" y="543"/>
                      <a:pt x="293" y="497"/>
                    </a:cubicBezTo>
                    <a:cubicBezTo>
                      <a:pt x="289" y="495"/>
                      <a:pt x="285" y="493"/>
                      <a:pt x="281" y="491"/>
                    </a:cubicBezTo>
                    <a:cubicBezTo>
                      <a:pt x="216" y="456"/>
                      <a:pt x="151" y="418"/>
                      <a:pt x="90" y="376"/>
                    </a:cubicBezTo>
                    <a:cubicBezTo>
                      <a:pt x="83" y="372"/>
                      <a:pt x="76" y="370"/>
                      <a:pt x="69" y="370"/>
                    </a:cubicBezTo>
                    <a:cubicBezTo>
                      <a:pt x="37" y="370"/>
                      <a:pt x="15" y="414"/>
                      <a:pt x="45" y="439"/>
                    </a:cubicBezTo>
                    <a:cubicBezTo>
                      <a:pt x="66" y="455"/>
                      <a:pt x="106" y="481"/>
                      <a:pt x="157" y="512"/>
                    </a:cubicBezTo>
                    <a:lnTo>
                      <a:pt x="48" y="535"/>
                    </a:lnTo>
                    <a:cubicBezTo>
                      <a:pt x="1" y="545"/>
                      <a:pt x="10" y="612"/>
                      <a:pt x="53" y="612"/>
                    </a:cubicBezTo>
                    <a:cubicBezTo>
                      <a:pt x="57" y="612"/>
                      <a:pt x="60" y="612"/>
                      <a:pt x="64" y="611"/>
                    </a:cubicBezTo>
                    <a:lnTo>
                      <a:pt x="262" y="571"/>
                    </a:lnTo>
                    <a:cubicBezTo>
                      <a:pt x="351" y="616"/>
                      <a:pt x="454" y="655"/>
                      <a:pt x="537" y="655"/>
                    </a:cubicBezTo>
                    <a:cubicBezTo>
                      <a:pt x="538" y="655"/>
                      <a:pt x="540" y="655"/>
                      <a:pt x="542" y="655"/>
                    </a:cubicBezTo>
                    <a:lnTo>
                      <a:pt x="542" y="655"/>
                    </a:lnTo>
                    <a:cubicBezTo>
                      <a:pt x="577" y="899"/>
                      <a:pt x="479" y="1141"/>
                      <a:pt x="289" y="1294"/>
                    </a:cubicBezTo>
                    <a:cubicBezTo>
                      <a:pt x="252" y="1317"/>
                      <a:pt x="275" y="1366"/>
                      <a:pt x="308" y="1366"/>
                    </a:cubicBezTo>
                    <a:cubicBezTo>
                      <a:pt x="315" y="1366"/>
                      <a:pt x="323" y="1363"/>
                      <a:pt x="331" y="1358"/>
                    </a:cubicBezTo>
                    <a:lnTo>
                      <a:pt x="333" y="1358"/>
                    </a:lnTo>
                    <a:cubicBezTo>
                      <a:pt x="550" y="1187"/>
                      <a:pt x="659" y="914"/>
                      <a:pt x="619" y="641"/>
                    </a:cubicBezTo>
                    <a:cubicBezTo>
                      <a:pt x="624" y="638"/>
                      <a:pt x="630" y="636"/>
                      <a:pt x="636" y="632"/>
                    </a:cubicBezTo>
                    <a:cubicBezTo>
                      <a:pt x="649" y="624"/>
                      <a:pt x="661" y="613"/>
                      <a:pt x="670" y="601"/>
                    </a:cubicBezTo>
                    <a:cubicBezTo>
                      <a:pt x="683" y="582"/>
                      <a:pt x="695" y="559"/>
                      <a:pt x="701" y="537"/>
                    </a:cubicBezTo>
                    <a:cubicBezTo>
                      <a:pt x="786" y="670"/>
                      <a:pt x="916" y="847"/>
                      <a:pt x="1065" y="977"/>
                    </a:cubicBezTo>
                    <a:cubicBezTo>
                      <a:pt x="1067" y="948"/>
                      <a:pt x="1067" y="920"/>
                      <a:pt x="1065" y="889"/>
                    </a:cubicBezTo>
                    <a:lnTo>
                      <a:pt x="1065" y="889"/>
                    </a:lnTo>
                    <a:cubicBezTo>
                      <a:pt x="1065" y="889"/>
                      <a:pt x="1074" y="893"/>
                      <a:pt x="1092" y="897"/>
                    </a:cubicBezTo>
                    <a:cubicBezTo>
                      <a:pt x="1069" y="878"/>
                      <a:pt x="1048" y="855"/>
                      <a:pt x="1027" y="834"/>
                    </a:cubicBezTo>
                    <a:cubicBezTo>
                      <a:pt x="1118" y="834"/>
                      <a:pt x="1208" y="809"/>
                      <a:pt x="1286" y="762"/>
                    </a:cubicBezTo>
                    <a:cubicBezTo>
                      <a:pt x="1313" y="744"/>
                      <a:pt x="1338" y="725"/>
                      <a:pt x="1360" y="702"/>
                    </a:cubicBezTo>
                    <a:cubicBezTo>
                      <a:pt x="1379" y="689"/>
                      <a:pt x="1381" y="662"/>
                      <a:pt x="1366" y="645"/>
                    </a:cubicBezTo>
                    <a:cubicBezTo>
                      <a:pt x="1358" y="637"/>
                      <a:pt x="1347" y="633"/>
                      <a:pt x="1337" y="633"/>
                    </a:cubicBezTo>
                    <a:cubicBezTo>
                      <a:pt x="1327" y="633"/>
                      <a:pt x="1318" y="636"/>
                      <a:pt x="1311" y="643"/>
                    </a:cubicBezTo>
                    <a:cubicBezTo>
                      <a:pt x="1236" y="714"/>
                      <a:pt x="1137" y="754"/>
                      <a:pt x="1035" y="754"/>
                    </a:cubicBezTo>
                    <a:cubicBezTo>
                      <a:pt x="1010" y="754"/>
                      <a:pt x="985" y="751"/>
                      <a:pt x="960" y="746"/>
                    </a:cubicBezTo>
                    <a:lnTo>
                      <a:pt x="954" y="746"/>
                    </a:lnTo>
                    <a:cubicBezTo>
                      <a:pt x="918" y="702"/>
                      <a:pt x="882" y="657"/>
                      <a:pt x="851" y="613"/>
                    </a:cubicBezTo>
                    <a:cubicBezTo>
                      <a:pt x="914" y="601"/>
                      <a:pt x="975" y="579"/>
                      <a:pt x="1029" y="546"/>
                    </a:cubicBezTo>
                    <a:cubicBezTo>
                      <a:pt x="1093" y="504"/>
                      <a:pt x="1147" y="451"/>
                      <a:pt x="1187" y="386"/>
                    </a:cubicBezTo>
                    <a:cubicBezTo>
                      <a:pt x="1205" y="354"/>
                      <a:pt x="1179" y="325"/>
                      <a:pt x="1152" y="325"/>
                    </a:cubicBezTo>
                    <a:cubicBezTo>
                      <a:pt x="1140" y="325"/>
                      <a:pt x="1128" y="331"/>
                      <a:pt x="1120" y="344"/>
                    </a:cubicBezTo>
                    <a:cubicBezTo>
                      <a:pt x="1053" y="455"/>
                      <a:pt x="939" y="527"/>
                      <a:pt x="809" y="538"/>
                    </a:cubicBezTo>
                    <a:cubicBezTo>
                      <a:pt x="807" y="538"/>
                      <a:pt x="804" y="540"/>
                      <a:pt x="800" y="540"/>
                    </a:cubicBezTo>
                    <a:cubicBezTo>
                      <a:pt x="752" y="472"/>
                      <a:pt x="716" y="409"/>
                      <a:pt x="691" y="367"/>
                    </a:cubicBezTo>
                    <a:cubicBezTo>
                      <a:pt x="756" y="357"/>
                      <a:pt x="819" y="333"/>
                      <a:pt x="874" y="298"/>
                    </a:cubicBezTo>
                    <a:cubicBezTo>
                      <a:pt x="939" y="258"/>
                      <a:pt x="992" y="203"/>
                      <a:pt x="1032" y="138"/>
                    </a:cubicBezTo>
                    <a:cubicBezTo>
                      <a:pt x="1051" y="108"/>
                      <a:pt x="1024" y="79"/>
                      <a:pt x="998" y="79"/>
                    </a:cubicBezTo>
                    <a:cubicBezTo>
                      <a:pt x="986" y="79"/>
                      <a:pt x="974" y="85"/>
                      <a:pt x="966" y="98"/>
                    </a:cubicBezTo>
                    <a:cubicBezTo>
                      <a:pt x="899" y="209"/>
                      <a:pt x="785" y="281"/>
                      <a:pt x="655" y="293"/>
                    </a:cubicBezTo>
                    <a:cubicBezTo>
                      <a:pt x="653" y="293"/>
                      <a:pt x="649" y="293"/>
                      <a:pt x="647" y="294"/>
                    </a:cubicBezTo>
                    <a:cubicBezTo>
                      <a:pt x="571" y="163"/>
                      <a:pt x="436" y="41"/>
                      <a:pt x="317" y="3"/>
                    </a:cubicBezTo>
                    <a:cubicBezTo>
                      <a:pt x="313" y="2"/>
                      <a:pt x="309" y="1"/>
                      <a:pt x="30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861;p54">
                <a:extLst>
                  <a:ext uri="{FF2B5EF4-FFF2-40B4-BE49-F238E27FC236}">
                    <a16:creationId xmlns:a16="http://schemas.microsoft.com/office/drawing/2014/main" id="{661993DF-C630-82A6-C69D-ED2EDFB1540C}"/>
                  </a:ext>
                </a:extLst>
              </p:cNvPr>
              <p:cNvSpPr/>
              <p:nvPr/>
            </p:nvSpPr>
            <p:spPr>
              <a:xfrm>
                <a:off x="4501616" y="2037808"/>
                <a:ext cx="232009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1305" extrusionOk="0">
                    <a:moveTo>
                      <a:pt x="1594" y="1"/>
                    </a:moveTo>
                    <a:cubicBezTo>
                      <a:pt x="1581" y="1"/>
                      <a:pt x="1568" y="5"/>
                      <a:pt x="1556" y="13"/>
                    </a:cubicBezTo>
                    <a:lnTo>
                      <a:pt x="44" y="1199"/>
                    </a:lnTo>
                    <a:cubicBezTo>
                      <a:pt x="0" y="1234"/>
                      <a:pt x="25" y="1304"/>
                      <a:pt x="80" y="1304"/>
                    </a:cubicBezTo>
                    <a:cubicBezTo>
                      <a:pt x="94" y="1304"/>
                      <a:pt x="105" y="1299"/>
                      <a:pt x="117" y="1291"/>
                    </a:cubicBezTo>
                    <a:lnTo>
                      <a:pt x="1598" y="130"/>
                    </a:lnTo>
                    <a:lnTo>
                      <a:pt x="3122" y="929"/>
                    </a:lnTo>
                    <a:cubicBezTo>
                      <a:pt x="3131" y="933"/>
                      <a:pt x="3140" y="935"/>
                      <a:pt x="3148" y="935"/>
                    </a:cubicBezTo>
                    <a:cubicBezTo>
                      <a:pt x="3201" y="935"/>
                      <a:pt x="3231" y="857"/>
                      <a:pt x="3175" y="824"/>
                    </a:cubicBezTo>
                    <a:lnTo>
                      <a:pt x="1619" y="8"/>
                    </a:lnTo>
                    <a:cubicBezTo>
                      <a:pt x="1612" y="3"/>
                      <a:pt x="160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862;p54">
                <a:extLst>
                  <a:ext uri="{FF2B5EF4-FFF2-40B4-BE49-F238E27FC236}">
                    <a16:creationId xmlns:a16="http://schemas.microsoft.com/office/drawing/2014/main" id="{5A99C805-E2B9-6446-CC2E-F3ED6CC674FD}"/>
                  </a:ext>
                </a:extLst>
              </p:cNvPr>
              <p:cNvSpPr/>
              <p:nvPr/>
            </p:nvSpPr>
            <p:spPr>
              <a:xfrm>
                <a:off x="4602761" y="1877871"/>
                <a:ext cx="36897" cy="16847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347" extrusionOk="0">
                    <a:moveTo>
                      <a:pt x="35" y="1"/>
                    </a:moveTo>
                    <a:cubicBezTo>
                      <a:pt x="31" y="1"/>
                      <a:pt x="27" y="1"/>
                      <a:pt x="23" y="1"/>
                    </a:cubicBezTo>
                    <a:cubicBezTo>
                      <a:pt x="31" y="43"/>
                      <a:pt x="23" y="85"/>
                      <a:pt x="1" y="121"/>
                    </a:cubicBezTo>
                    <a:cubicBezTo>
                      <a:pt x="12" y="120"/>
                      <a:pt x="23" y="119"/>
                      <a:pt x="35" y="119"/>
                    </a:cubicBezTo>
                    <a:cubicBezTo>
                      <a:pt x="149" y="119"/>
                      <a:pt x="278" y="165"/>
                      <a:pt x="340" y="296"/>
                    </a:cubicBezTo>
                    <a:cubicBezTo>
                      <a:pt x="384" y="382"/>
                      <a:pt x="391" y="481"/>
                      <a:pt x="361" y="571"/>
                    </a:cubicBezTo>
                    <a:cubicBezTo>
                      <a:pt x="288" y="762"/>
                      <a:pt x="48" y="870"/>
                      <a:pt x="46" y="870"/>
                    </a:cubicBezTo>
                    <a:cubicBezTo>
                      <a:pt x="23" y="880"/>
                      <a:pt x="10" y="905"/>
                      <a:pt x="12" y="929"/>
                    </a:cubicBezTo>
                    <a:lnTo>
                      <a:pt x="126" y="2293"/>
                    </a:lnTo>
                    <a:cubicBezTo>
                      <a:pt x="128" y="2323"/>
                      <a:pt x="155" y="2346"/>
                      <a:pt x="186" y="2346"/>
                    </a:cubicBezTo>
                    <a:lnTo>
                      <a:pt x="189" y="2346"/>
                    </a:lnTo>
                    <a:cubicBezTo>
                      <a:pt x="222" y="2344"/>
                      <a:pt x="247" y="2316"/>
                      <a:pt x="243" y="2283"/>
                    </a:cubicBezTo>
                    <a:lnTo>
                      <a:pt x="132" y="960"/>
                    </a:lnTo>
                    <a:cubicBezTo>
                      <a:pt x="212" y="916"/>
                      <a:pt x="399" y="800"/>
                      <a:pt x="470" y="613"/>
                    </a:cubicBezTo>
                    <a:cubicBezTo>
                      <a:pt x="514" y="495"/>
                      <a:pt x="506" y="373"/>
                      <a:pt x="445" y="247"/>
                    </a:cubicBezTo>
                    <a:cubicBezTo>
                      <a:pt x="372" y="92"/>
                      <a:pt x="217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863;p54">
                <a:extLst>
                  <a:ext uri="{FF2B5EF4-FFF2-40B4-BE49-F238E27FC236}">
                    <a16:creationId xmlns:a16="http://schemas.microsoft.com/office/drawing/2014/main" id="{5067A21C-CF6F-20A3-8686-5A596DC00AFF}"/>
                  </a:ext>
                </a:extLst>
              </p:cNvPr>
              <p:cNvSpPr/>
              <p:nvPr/>
            </p:nvSpPr>
            <p:spPr>
              <a:xfrm>
                <a:off x="4569309" y="1885983"/>
                <a:ext cx="21464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299" h="351" extrusionOk="0">
                    <a:moveTo>
                      <a:pt x="169" y="0"/>
                    </a:moveTo>
                    <a:cubicBezTo>
                      <a:pt x="76" y="67"/>
                      <a:pt x="17" y="172"/>
                      <a:pt x="5" y="286"/>
                    </a:cubicBezTo>
                    <a:cubicBezTo>
                      <a:pt x="1" y="328"/>
                      <a:pt x="33" y="351"/>
                      <a:pt x="64" y="351"/>
                    </a:cubicBezTo>
                    <a:cubicBezTo>
                      <a:pt x="91" y="351"/>
                      <a:pt x="118" y="334"/>
                      <a:pt x="121" y="298"/>
                    </a:cubicBezTo>
                    <a:cubicBezTo>
                      <a:pt x="133" y="183"/>
                      <a:pt x="207" y="101"/>
                      <a:pt x="299" y="54"/>
                    </a:cubicBezTo>
                    <a:cubicBezTo>
                      <a:pt x="251" y="46"/>
                      <a:pt x="207" y="27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864;p54">
                <a:extLst>
                  <a:ext uri="{FF2B5EF4-FFF2-40B4-BE49-F238E27FC236}">
                    <a16:creationId xmlns:a16="http://schemas.microsoft.com/office/drawing/2014/main" id="{A8B6FF69-BADE-D26B-9577-D6F97C7819B3}"/>
                  </a:ext>
                </a:extLst>
              </p:cNvPr>
              <p:cNvSpPr/>
              <p:nvPr/>
            </p:nvSpPr>
            <p:spPr>
              <a:xfrm>
                <a:off x="4229766" y="2830746"/>
                <a:ext cx="79610" cy="46301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645" extrusionOk="0">
                    <a:moveTo>
                      <a:pt x="97" y="1"/>
                    </a:moveTo>
                    <a:cubicBezTo>
                      <a:pt x="0" y="304"/>
                      <a:pt x="10" y="476"/>
                      <a:pt x="10" y="476"/>
                    </a:cubicBezTo>
                    <a:cubicBezTo>
                      <a:pt x="221" y="587"/>
                      <a:pt x="456" y="645"/>
                      <a:pt x="693" y="645"/>
                    </a:cubicBezTo>
                    <a:cubicBezTo>
                      <a:pt x="781" y="645"/>
                      <a:pt x="870" y="637"/>
                      <a:pt x="957" y="621"/>
                    </a:cubicBezTo>
                    <a:cubicBezTo>
                      <a:pt x="957" y="621"/>
                      <a:pt x="1108" y="384"/>
                      <a:pt x="1091" y="108"/>
                    </a:cubicBezTo>
                    <a:lnTo>
                      <a:pt x="97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865;p54">
                <a:extLst>
                  <a:ext uri="{FF2B5EF4-FFF2-40B4-BE49-F238E27FC236}">
                    <a16:creationId xmlns:a16="http://schemas.microsoft.com/office/drawing/2014/main" id="{9670C4AA-DBF4-678E-707B-7BF65114496C}"/>
                  </a:ext>
                </a:extLst>
              </p:cNvPr>
              <p:cNvSpPr/>
              <p:nvPr/>
            </p:nvSpPr>
            <p:spPr>
              <a:xfrm>
                <a:off x="5059816" y="2745896"/>
                <a:ext cx="81548" cy="55490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773" extrusionOk="0">
                    <a:moveTo>
                      <a:pt x="958" y="1"/>
                    </a:moveTo>
                    <a:lnTo>
                      <a:pt x="1" y="292"/>
                    </a:lnTo>
                    <a:cubicBezTo>
                      <a:pt x="37" y="569"/>
                      <a:pt x="232" y="773"/>
                      <a:pt x="232" y="773"/>
                    </a:cubicBezTo>
                    <a:cubicBezTo>
                      <a:pt x="560" y="769"/>
                      <a:pt x="878" y="655"/>
                      <a:pt x="1135" y="451"/>
                    </a:cubicBezTo>
                    <a:cubicBezTo>
                      <a:pt x="1135" y="451"/>
                      <a:pt x="1111" y="279"/>
                      <a:pt x="9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866;p54">
                <a:extLst>
                  <a:ext uri="{FF2B5EF4-FFF2-40B4-BE49-F238E27FC236}">
                    <a16:creationId xmlns:a16="http://schemas.microsoft.com/office/drawing/2014/main" id="{039DC6E0-D648-1B6C-2861-CAE64A916A4D}"/>
                  </a:ext>
                </a:extLst>
              </p:cNvPr>
              <p:cNvSpPr/>
              <p:nvPr/>
            </p:nvSpPr>
            <p:spPr>
              <a:xfrm>
                <a:off x="4228761" y="2091862"/>
                <a:ext cx="908367" cy="826030"/>
              </a:xfrm>
              <a:custGeom>
                <a:avLst/>
                <a:gdLst/>
                <a:ahLst/>
                <a:cxnLst/>
                <a:rect l="l" t="t" r="r" b="b"/>
                <a:pathLst>
                  <a:path w="12654" h="11507" extrusionOk="0">
                    <a:moveTo>
                      <a:pt x="7175" y="0"/>
                    </a:moveTo>
                    <a:cubicBezTo>
                      <a:pt x="6355" y="245"/>
                      <a:pt x="5554" y="363"/>
                      <a:pt x="4771" y="363"/>
                    </a:cubicBezTo>
                    <a:cubicBezTo>
                      <a:pt x="4408" y="363"/>
                      <a:pt x="4049" y="338"/>
                      <a:pt x="3695" y="288"/>
                    </a:cubicBezTo>
                    <a:cubicBezTo>
                      <a:pt x="3477" y="635"/>
                      <a:pt x="3367" y="963"/>
                      <a:pt x="3408" y="1266"/>
                    </a:cubicBezTo>
                    <a:lnTo>
                      <a:pt x="2076" y="2371"/>
                    </a:lnTo>
                    <a:cubicBezTo>
                      <a:pt x="2076" y="2371"/>
                      <a:pt x="1759" y="3017"/>
                      <a:pt x="1372" y="4035"/>
                    </a:cubicBezTo>
                    <a:cubicBezTo>
                      <a:pt x="1362" y="4060"/>
                      <a:pt x="1353" y="4085"/>
                      <a:pt x="1343" y="4112"/>
                    </a:cubicBezTo>
                    <a:cubicBezTo>
                      <a:pt x="1275" y="4291"/>
                      <a:pt x="1206" y="4483"/>
                      <a:pt x="1135" y="4684"/>
                    </a:cubicBezTo>
                    <a:cubicBezTo>
                      <a:pt x="1126" y="4708"/>
                      <a:pt x="1118" y="4735"/>
                      <a:pt x="1109" y="4760"/>
                    </a:cubicBezTo>
                    <a:cubicBezTo>
                      <a:pt x="1053" y="4916"/>
                      <a:pt x="1000" y="5080"/>
                      <a:pt x="945" y="5248"/>
                    </a:cubicBezTo>
                    <a:lnTo>
                      <a:pt x="929" y="5298"/>
                    </a:lnTo>
                    <a:cubicBezTo>
                      <a:pt x="905" y="5372"/>
                      <a:pt x="882" y="5446"/>
                      <a:pt x="857" y="5523"/>
                    </a:cubicBezTo>
                    <a:cubicBezTo>
                      <a:pt x="626" y="6261"/>
                      <a:pt x="436" y="7010"/>
                      <a:pt x="285" y="7769"/>
                    </a:cubicBezTo>
                    <a:cubicBezTo>
                      <a:pt x="273" y="7832"/>
                      <a:pt x="260" y="7897"/>
                      <a:pt x="249" y="7964"/>
                    </a:cubicBezTo>
                    <a:cubicBezTo>
                      <a:pt x="247" y="7969"/>
                      <a:pt x="247" y="7977"/>
                      <a:pt x="245" y="7983"/>
                    </a:cubicBezTo>
                    <a:lnTo>
                      <a:pt x="237" y="8030"/>
                    </a:lnTo>
                    <a:cubicBezTo>
                      <a:pt x="100" y="8787"/>
                      <a:pt x="12" y="9567"/>
                      <a:pt x="1" y="10338"/>
                    </a:cubicBezTo>
                    <a:cubicBezTo>
                      <a:pt x="1" y="10338"/>
                      <a:pt x="354" y="10603"/>
                      <a:pt x="1166" y="10628"/>
                    </a:cubicBezTo>
                    <a:cubicBezTo>
                      <a:pt x="1166" y="10628"/>
                      <a:pt x="1603" y="10120"/>
                      <a:pt x="2043" y="8904"/>
                    </a:cubicBezTo>
                    <a:cubicBezTo>
                      <a:pt x="2188" y="8501"/>
                      <a:pt x="2310" y="8093"/>
                      <a:pt x="2411" y="7679"/>
                    </a:cubicBezTo>
                    <a:cubicBezTo>
                      <a:pt x="2415" y="7666"/>
                      <a:pt x="2419" y="7653"/>
                      <a:pt x="2421" y="7639"/>
                    </a:cubicBezTo>
                    <a:cubicBezTo>
                      <a:pt x="2423" y="7645"/>
                      <a:pt x="2425" y="7651"/>
                      <a:pt x="2426" y="7657"/>
                    </a:cubicBezTo>
                    <a:cubicBezTo>
                      <a:pt x="2430" y="7676"/>
                      <a:pt x="2436" y="7693"/>
                      <a:pt x="2440" y="7712"/>
                    </a:cubicBezTo>
                    <a:cubicBezTo>
                      <a:pt x="2444" y="7718"/>
                      <a:pt x="2444" y="7723"/>
                      <a:pt x="2445" y="7729"/>
                    </a:cubicBezTo>
                    <a:cubicBezTo>
                      <a:pt x="2465" y="9602"/>
                      <a:pt x="3422" y="11217"/>
                      <a:pt x="3908" y="11474"/>
                    </a:cubicBezTo>
                    <a:cubicBezTo>
                      <a:pt x="4252" y="11496"/>
                      <a:pt x="4596" y="11507"/>
                      <a:pt x="4940" y="11507"/>
                    </a:cubicBezTo>
                    <a:cubicBezTo>
                      <a:pt x="6319" y="11507"/>
                      <a:pt x="7694" y="11333"/>
                      <a:pt x="9032" y="10988"/>
                    </a:cubicBezTo>
                    <a:cubicBezTo>
                      <a:pt x="9042" y="10989"/>
                      <a:pt x="9051" y="10989"/>
                      <a:pt x="9061" y="10989"/>
                    </a:cubicBezTo>
                    <a:cubicBezTo>
                      <a:pt x="9679" y="10989"/>
                      <a:pt x="10061" y="9304"/>
                      <a:pt x="9759" y="7056"/>
                    </a:cubicBezTo>
                    <a:cubicBezTo>
                      <a:pt x="9759" y="7048"/>
                      <a:pt x="9761" y="7041"/>
                      <a:pt x="9761" y="7033"/>
                    </a:cubicBezTo>
                    <a:cubicBezTo>
                      <a:pt x="9762" y="7020"/>
                      <a:pt x="9764" y="7010"/>
                      <a:pt x="9764" y="6993"/>
                    </a:cubicBezTo>
                    <a:cubicBezTo>
                      <a:pt x="9766" y="6976"/>
                      <a:pt x="9768" y="6959"/>
                      <a:pt x="9768" y="6940"/>
                    </a:cubicBezTo>
                    <a:cubicBezTo>
                      <a:pt x="9953" y="7350"/>
                      <a:pt x="10163" y="7748"/>
                      <a:pt x="10392" y="8135"/>
                    </a:cubicBezTo>
                    <a:cubicBezTo>
                      <a:pt x="11048" y="9230"/>
                      <a:pt x="11564" y="9638"/>
                      <a:pt x="11564" y="9638"/>
                    </a:cubicBezTo>
                    <a:cubicBezTo>
                      <a:pt x="12358" y="9459"/>
                      <a:pt x="12653" y="9134"/>
                      <a:pt x="12653" y="9134"/>
                    </a:cubicBezTo>
                    <a:cubicBezTo>
                      <a:pt x="12497" y="8379"/>
                      <a:pt x="12262" y="7630"/>
                      <a:pt x="11990" y="6915"/>
                    </a:cubicBezTo>
                    <a:cubicBezTo>
                      <a:pt x="11988" y="6907"/>
                      <a:pt x="11984" y="6900"/>
                      <a:pt x="11982" y="6892"/>
                    </a:cubicBezTo>
                    <a:cubicBezTo>
                      <a:pt x="11974" y="6873"/>
                      <a:pt x="11967" y="6854"/>
                      <a:pt x="11959" y="6837"/>
                    </a:cubicBezTo>
                    <a:cubicBezTo>
                      <a:pt x="11942" y="6789"/>
                      <a:pt x="11923" y="6741"/>
                      <a:pt x="11904" y="6695"/>
                    </a:cubicBezTo>
                    <a:cubicBezTo>
                      <a:pt x="11597" y="5935"/>
                      <a:pt x="11246" y="5191"/>
                      <a:pt x="10853" y="4468"/>
                    </a:cubicBezTo>
                    <a:cubicBezTo>
                      <a:pt x="10821" y="4407"/>
                      <a:pt x="10786" y="4346"/>
                      <a:pt x="10754" y="4287"/>
                    </a:cubicBezTo>
                    <a:cubicBezTo>
                      <a:pt x="10743" y="4264"/>
                      <a:pt x="10731" y="4243"/>
                      <a:pt x="10718" y="4222"/>
                    </a:cubicBezTo>
                    <a:cubicBezTo>
                      <a:pt x="9881" y="2712"/>
                      <a:pt x="9116" y="1701"/>
                      <a:pt x="9116" y="1701"/>
                    </a:cubicBezTo>
                    <a:lnTo>
                      <a:pt x="7722" y="931"/>
                    </a:lnTo>
                    <a:cubicBezTo>
                      <a:pt x="7632" y="544"/>
                      <a:pt x="7436" y="246"/>
                      <a:pt x="7175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867;p54">
                <a:extLst>
                  <a:ext uri="{FF2B5EF4-FFF2-40B4-BE49-F238E27FC236}">
                    <a16:creationId xmlns:a16="http://schemas.microsoft.com/office/drawing/2014/main" id="{1DAAA2F4-6D35-B6E9-6D5A-5730CFA89791}"/>
                  </a:ext>
                </a:extLst>
              </p:cNvPr>
              <p:cNvSpPr/>
              <p:nvPr/>
            </p:nvSpPr>
            <p:spPr>
              <a:xfrm>
                <a:off x="4470246" y="2091862"/>
                <a:ext cx="312767" cy="10258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1429" extrusionOk="0">
                    <a:moveTo>
                      <a:pt x="3807" y="0"/>
                    </a:moveTo>
                    <a:cubicBezTo>
                      <a:pt x="2987" y="245"/>
                      <a:pt x="2187" y="363"/>
                      <a:pt x="1404" y="363"/>
                    </a:cubicBezTo>
                    <a:cubicBezTo>
                      <a:pt x="1041" y="363"/>
                      <a:pt x="682" y="338"/>
                      <a:pt x="327" y="288"/>
                    </a:cubicBezTo>
                    <a:cubicBezTo>
                      <a:pt x="109" y="635"/>
                      <a:pt x="1" y="963"/>
                      <a:pt x="41" y="1266"/>
                    </a:cubicBezTo>
                    <a:cubicBezTo>
                      <a:pt x="41" y="1266"/>
                      <a:pt x="755" y="1429"/>
                      <a:pt x="1725" y="1429"/>
                    </a:cubicBezTo>
                    <a:cubicBezTo>
                      <a:pt x="2515" y="1429"/>
                      <a:pt x="3475" y="1321"/>
                      <a:pt x="4356" y="931"/>
                    </a:cubicBezTo>
                    <a:cubicBezTo>
                      <a:pt x="4266" y="546"/>
                      <a:pt x="4070" y="246"/>
                      <a:pt x="380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868;p54">
                <a:extLst>
                  <a:ext uri="{FF2B5EF4-FFF2-40B4-BE49-F238E27FC236}">
                    <a16:creationId xmlns:a16="http://schemas.microsoft.com/office/drawing/2014/main" id="{00A993FF-666C-CC3A-D492-2FF5909652E7}"/>
                  </a:ext>
                </a:extLst>
              </p:cNvPr>
              <p:cNvSpPr/>
              <p:nvPr/>
            </p:nvSpPr>
            <p:spPr>
              <a:xfrm>
                <a:off x="4382022" y="2260486"/>
                <a:ext cx="53911" cy="95187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326" extrusionOk="0">
                    <a:moveTo>
                      <a:pt x="60" y="0"/>
                    </a:moveTo>
                    <a:cubicBezTo>
                      <a:pt x="26" y="0"/>
                      <a:pt x="1" y="45"/>
                      <a:pt x="34" y="71"/>
                    </a:cubicBezTo>
                    <a:cubicBezTo>
                      <a:pt x="42" y="77"/>
                      <a:pt x="671" y="601"/>
                      <a:pt x="671" y="1286"/>
                    </a:cubicBezTo>
                    <a:cubicBezTo>
                      <a:pt x="671" y="1307"/>
                      <a:pt x="688" y="1326"/>
                      <a:pt x="711" y="1326"/>
                    </a:cubicBezTo>
                    <a:lnTo>
                      <a:pt x="715" y="1326"/>
                    </a:lnTo>
                    <a:cubicBezTo>
                      <a:pt x="734" y="1324"/>
                      <a:pt x="751" y="1307"/>
                      <a:pt x="751" y="1286"/>
                    </a:cubicBezTo>
                    <a:cubicBezTo>
                      <a:pt x="749" y="563"/>
                      <a:pt x="112" y="33"/>
                      <a:pt x="85" y="10"/>
                    </a:cubicBezTo>
                    <a:cubicBezTo>
                      <a:pt x="77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869;p54">
                <a:extLst>
                  <a:ext uri="{FF2B5EF4-FFF2-40B4-BE49-F238E27FC236}">
                    <a16:creationId xmlns:a16="http://schemas.microsoft.com/office/drawing/2014/main" id="{95490081-C338-6BAC-803C-4D8553ECA7C5}"/>
                  </a:ext>
                </a:extLst>
              </p:cNvPr>
              <p:cNvSpPr/>
              <p:nvPr/>
            </p:nvSpPr>
            <p:spPr>
              <a:xfrm>
                <a:off x="4834124" y="2214112"/>
                <a:ext cx="45225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423" extrusionOk="0">
                    <a:moveTo>
                      <a:pt x="576" y="0"/>
                    </a:moveTo>
                    <a:cubicBezTo>
                      <a:pt x="567" y="0"/>
                      <a:pt x="556" y="4"/>
                      <a:pt x="548" y="13"/>
                    </a:cubicBezTo>
                    <a:cubicBezTo>
                      <a:pt x="525" y="40"/>
                      <a:pt x="0" y="683"/>
                      <a:pt x="136" y="1390"/>
                    </a:cubicBezTo>
                    <a:cubicBezTo>
                      <a:pt x="139" y="1410"/>
                      <a:pt x="155" y="1423"/>
                      <a:pt x="174" y="1423"/>
                    </a:cubicBezTo>
                    <a:cubicBezTo>
                      <a:pt x="175" y="1423"/>
                      <a:pt x="176" y="1423"/>
                      <a:pt x="178" y="1423"/>
                    </a:cubicBezTo>
                    <a:lnTo>
                      <a:pt x="181" y="1423"/>
                    </a:lnTo>
                    <a:cubicBezTo>
                      <a:pt x="202" y="1419"/>
                      <a:pt x="218" y="1398"/>
                      <a:pt x="212" y="1375"/>
                    </a:cubicBezTo>
                    <a:cubicBezTo>
                      <a:pt x="84" y="706"/>
                      <a:pt x="603" y="71"/>
                      <a:pt x="609" y="63"/>
                    </a:cubicBezTo>
                    <a:cubicBezTo>
                      <a:pt x="630" y="33"/>
                      <a:pt x="605" y="0"/>
                      <a:pt x="57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870;p54">
                <a:extLst>
                  <a:ext uri="{FF2B5EF4-FFF2-40B4-BE49-F238E27FC236}">
                    <a16:creationId xmlns:a16="http://schemas.microsoft.com/office/drawing/2014/main" id="{CD48519B-4AE7-7CC4-5298-BAEB5F6D2845}"/>
                  </a:ext>
                </a:extLst>
              </p:cNvPr>
              <p:cNvSpPr/>
              <p:nvPr/>
            </p:nvSpPr>
            <p:spPr>
              <a:xfrm>
                <a:off x="4530186" y="2685381"/>
                <a:ext cx="317290" cy="110621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1541" extrusionOk="0">
                    <a:moveTo>
                      <a:pt x="4360" y="1"/>
                    </a:moveTo>
                    <a:cubicBezTo>
                      <a:pt x="4349" y="1"/>
                      <a:pt x="4339" y="5"/>
                      <a:pt x="4330" y="16"/>
                    </a:cubicBezTo>
                    <a:cubicBezTo>
                      <a:pt x="4326" y="20"/>
                      <a:pt x="3881" y="479"/>
                      <a:pt x="3134" y="876"/>
                    </a:cubicBezTo>
                    <a:cubicBezTo>
                      <a:pt x="2598" y="1162"/>
                      <a:pt x="1814" y="1460"/>
                      <a:pt x="881" y="1460"/>
                    </a:cubicBezTo>
                    <a:cubicBezTo>
                      <a:pt x="620" y="1460"/>
                      <a:pt x="348" y="1437"/>
                      <a:pt x="66" y="1383"/>
                    </a:cubicBezTo>
                    <a:cubicBezTo>
                      <a:pt x="62" y="1382"/>
                      <a:pt x="59" y="1382"/>
                      <a:pt x="56" y="1382"/>
                    </a:cubicBezTo>
                    <a:cubicBezTo>
                      <a:pt x="11" y="1382"/>
                      <a:pt x="1" y="1454"/>
                      <a:pt x="50" y="1461"/>
                    </a:cubicBezTo>
                    <a:cubicBezTo>
                      <a:pt x="326" y="1515"/>
                      <a:pt x="606" y="1541"/>
                      <a:pt x="887" y="1541"/>
                    </a:cubicBezTo>
                    <a:cubicBezTo>
                      <a:pt x="1029" y="1541"/>
                      <a:pt x="1172" y="1534"/>
                      <a:pt x="1315" y="1521"/>
                    </a:cubicBezTo>
                    <a:cubicBezTo>
                      <a:pt x="1477" y="1505"/>
                      <a:pt x="1639" y="1480"/>
                      <a:pt x="1801" y="1448"/>
                    </a:cubicBezTo>
                    <a:cubicBezTo>
                      <a:pt x="2280" y="1347"/>
                      <a:pt x="2741" y="1177"/>
                      <a:pt x="3172" y="947"/>
                    </a:cubicBezTo>
                    <a:cubicBezTo>
                      <a:pt x="3929" y="544"/>
                      <a:pt x="4383" y="75"/>
                      <a:pt x="4387" y="71"/>
                    </a:cubicBezTo>
                    <a:cubicBezTo>
                      <a:pt x="4420" y="43"/>
                      <a:pt x="4391" y="1"/>
                      <a:pt x="436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871;p54">
                <a:extLst>
                  <a:ext uri="{FF2B5EF4-FFF2-40B4-BE49-F238E27FC236}">
                    <a16:creationId xmlns:a16="http://schemas.microsoft.com/office/drawing/2014/main" id="{C89CF976-ECE2-73A3-843C-AA3B9F2D338A}"/>
                  </a:ext>
                </a:extLst>
              </p:cNvPr>
              <p:cNvSpPr/>
              <p:nvPr/>
            </p:nvSpPr>
            <p:spPr>
              <a:xfrm>
                <a:off x="4610585" y="2678562"/>
                <a:ext cx="109759" cy="7401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031" extrusionOk="0">
                    <a:moveTo>
                      <a:pt x="1483" y="1"/>
                    </a:moveTo>
                    <a:cubicBezTo>
                      <a:pt x="1468" y="1"/>
                      <a:pt x="1453" y="9"/>
                      <a:pt x="1446" y="27"/>
                    </a:cubicBezTo>
                    <a:cubicBezTo>
                      <a:pt x="1446" y="29"/>
                      <a:pt x="1381" y="231"/>
                      <a:pt x="1177" y="447"/>
                    </a:cubicBezTo>
                    <a:cubicBezTo>
                      <a:pt x="988" y="647"/>
                      <a:pt x="641" y="895"/>
                      <a:pt x="57" y="952"/>
                    </a:cubicBezTo>
                    <a:lnTo>
                      <a:pt x="54" y="952"/>
                    </a:lnTo>
                    <a:cubicBezTo>
                      <a:pt x="1" y="954"/>
                      <a:pt x="5" y="1031"/>
                      <a:pt x="54" y="1031"/>
                    </a:cubicBezTo>
                    <a:cubicBezTo>
                      <a:pt x="57" y="1031"/>
                      <a:pt x="59" y="1030"/>
                      <a:pt x="61" y="1030"/>
                    </a:cubicBezTo>
                    <a:lnTo>
                      <a:pt x="65" y="1030"/>
                    </a:lnTo>
                    <a:cubicBezTo>
                      <a:pt x="675" y="973"/>
                      <a:pt x="1038" y="710"/>
                      <a:pt x="1236" y="502"/>
                    </a:cubicBezTo>
                    <a:cubicBezTo>
                      <a:pt x="1450" y="273"/>
                      <a:pt x="1518" y="59"/>
                      <a:pt x="1522" y="50"/>
                    </a:cubicBezTo>
                    <a:cubicBezTo>
                      <a:pt x="1529" y="21"/>
                      <a:pt x="1506" y="1"/>
                      <a:pt x="14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872;p54">
                <a:extLst>
                  <a:ext uri="{FF2B5EF4-FFF2-40B4-BE49-F238E27FC236}">
                    <a16:creationId xmlns:a16="http://schemas.microsoft.com/office/drawing/2014/main" id="{F60E493B-E1B6-E783-B714-D48CE9E9307C}"/>
                  </a:ext>
                </a:extLst>
              </p:cNvPr>
              <p:cNvSpPr/>
              <p:nvPr/>
            </p:nvSpPr>
            <p:spPr>
              <a:xfrm>
                <a:off x="4421575" y="2385320"/>
                <a:ext cx="454112" cy="48455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675" extrusionOk="0">
                    <a:moveTo>
                      <a:pt x="6283" y="1"/>
                    </a:moveTo>
                    <a:cubicBezTo>
                      <a:pt x="6282" y="1"/>
                      <a:pt x="6280" y="1"/>
                      <a:pt x="6279" y="1"/>
                    </a:cubicBezTo>
                    <a:lnTo>
                      <a:pt x="55" y="594"/>
                    </a:lnTo>
                    <a:cubicBezTo>
                      <a:pt x="0" y="596"/>
                      <a:pt x="5" y="674"/>
                      <a:pt x="56" y="674"/>
                    </a:cubicBezTo>
                    <a:cubicBezTo>
                      <a:pt x="58" y="674"/>
                      <a:pt x="60" y="674"/>
                      <a:pt x="63" y="674"/>
                    </a:cubicBezTo>
                    <a:lnTo>
                      <a:pt x="6287" y="81"/>
                    </a:lnTo>
                    <a:cubicBezTo>
                      <a:pt x="6310" y="79"/>
                      <a:pt x="6325" y="60"/>
                      <a:pt x="6323" y="37"/>
                    </a:cubicBezTo>
                    <a:cubicBezTo>
                      <a:pt x="6321" y="17"/>
                      <a:pt x="6304" y="1"/>
                      <a:pt x="62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873;p54">
                <a:extLst>
                  <a:ext uri="{FF2B5EF4-FFF2-40B4-BE49-F238E27FC236}">
                    <a16:creationId xmlns:a16="http://schemas.microsoft.com/office/drawing/2014/main" id="{B8076FC8-2778-EEC0-99C9-B9B5CB25BAF4}"/>
                  </a:ext>
                </a:extLst>
              </p:cNvPr>
              <p:cNvSpPr/>
              <p:nvPr/>
            </p:nvSpPr>
            <p:spPr>
              <a:xfrm>
                <a:off x="4408223" y="2567797"/>
                <a:ext cx="516421" cy="54413"/>
              </a:xfrm>
              <a:custGeom>
                <a:avLst/>
                <a:gdLst/>
                <a:ahLst/>
                <a:cxnLst/>
                <a:rect l="l" t="t" r="r" b="b"/>
                <a:pathLst>
                  <a:path w="7194" h="758" extrusionOk="0">
                    <a:moveTo>
                      <a:pt x="7138" y="1"/>
                    </a:moveTo>
                    <a:cubicBezTo>
                      <a:pt x="7138" y="1"/>
                      <a:pt x="7137" y="1"/>
                      <a:pt x="7137" y="1"/>
                    </a:cubicBezTo>
                    <a:lnTo>
                      <a:pt x="39" y="676"/>
                    </a:lnTo>
                    <a:cubicBezTo>
                      <a:pt x="16" y="680"/>
                      <a:pt x="1" y="699"/>
                      <a:pt x="3" y="720"/>
                    </a:cubicBezTo>
                    <a:cubicBezTo>
                      <a:pt x="5" y="741"/>
                      <a:pt x="22" y="758"/>
                      <a:pt x="43" y="758"/>
                    </a:cubicBezTo>
                    <a:cubicBezTo>
                      <a:pt x="44" y="758"/>
                      <a:pt x="45" y="758"/>
                      <a:pt x="47" y="758"/>
                    </a:cubicBezTo>
                    <a:lnTo>
                      <a:pt x="7142" y="81"/>
                    </a:lnTo>
                    <a:lnTo>
                      <a:pt x="7144" y="81"/>
                    </a:lnTo>
                    <a:cubicBezTo>
                      <a:pt x="7193" y="73"/>
                      <a:pt x="7186" y="1"/>
                      <a:pt x="713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874;p54">
                <a:extLst>
                  <a:ext uri="{FF2B5EF4-FFF2-40B4-BE49-F238E27FC236}">
                    <a16:creationId xmlns:a16="http://schemas.microsoft.com/office/drawing/2014/main" id="{F0BBD35F-CED9-30C9-F8BB-E11989A49AB6}"/>
                  </a:ext>
                </a:extLst>
              </p:cNvPr>
              <p:cNvSpPr/>
              <p:nvPr/>
            </p:nvSpPr>
            <p:spPr>
              <a:xfrm>
                <a:off x="4493791" y="2861972"/>
                <a:ext cx="413194" cy="85711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194" extrusionOk="0">
                    <a:moveTo>
                      <a:pt x="5756" y="1"/>
                    </a:moveTo>
                    <a:lnTo>
                      <a:pt x="5756" y="1"/>
                    </a:lnTo>
                    <a:cubicBezTo>
                      <a:pt x="5697" y="29"/>
                      <a:pt x="5271" y="165"/>
                      <a:pt x="5201" y="189"/>
                    </a:cubicBezTo>
                    <a:cubicBezTo>
                      <a:pt x="5174" y="201"/>
                      <a:pt x="5146" y="210"/>
                      <a:pt x="5117" y="220"/>
                    </a:cubicBezTo>
                    <a:cubicBezTo>
                      <a:pt x="4995" y="260"/>
                      <a:pt x="4861" y="296"/>
                      <a:pt x="4720" y="329"/>
                    </a:cubicBezTo>
                    <a:lnTo>
                      <a:pt x="4638" y="348"/>
                    </a:lnTo>
                    <a:cubicBezTo>
                      <a:pt x="4509" y="376"/>
                      <a:pt x="4377" y="401"/>
                      <a:pt x="4247" y="424"/>
                    </a:cubicBezTo>
                    <a:lnTo>
                      <a:pt x="4163" y="437"/>
                    </a:lnTo>
                    <a:cubicBezTo>
                      <a:pt x="4032" y="458"/>
                      <a:pt x="3900" y="477"/>
                      <a:pt x="3774" y="493"/>
                    </a:cubicBezTo>
                    <a:lnTo>
                      <a:pt x="3692" y="504"/>
                    </a:lnTo>
                    <a:cubicBezTo>
                      <a:pt x="3553" y="521"/>
                      <a:pt x="3422" y="535"/>
                      <a:pt x="3303" y="546"/>
                    </a:cubicBezTo>
                    <a:lnTo>
                      <a:pt x="3221" y="554"/>
                    </a:lnTo>
                    <a:cubicBezTo>
                      <a:pt x="3036" y="571"/>
                      <a:pt x="2897" y="580"/>
                      <a:pt x="2832" y="584"/>
                    </a:cubicBezTo>
                    <a:lnTo>
                      <a:pt x="2792" y="588"/>
                    </a:lnTo>
                    <a:lnTo>
                      <a:pt x="2750" y="592"/>
                    </a:lnTo>
                    <a:cubicBezTo>
                      <a:pt x="2684" y="601"/>
                      <a:pt x="2546" y="619"/>
                      <a:pt x="2361" y="636"/>
                    </a:cubicBezTo>
                    <a:lnTo>
                      <a:pt x="2279" y="643"/>
                    </a:lnTo>
                    <a:cubicBezTo>
                      <a:pt x="2163" y="655"/>
                      <a:pt x="2030" y="666"/>
                      <a:pt x="1890" y="676"/>
                    </a:cubicBezTo>
                    <a:lnTo>
                      <a:pt x="1806" y="681"/>
                    </a:lnTo>
                    <a:cubicBezTo>
                      <a:pt x="1681" y="689"/>
                      <a:pt x="1549" y="695"/>
                      <a:pt x="1414" y="699"/>
                    </a:cubicBezTo>
                    <a:cubicBezTo>
                      <a:pt x="1387" y="701"/>
                      <a:pt x="1358" y="701"/>
                      <a:pt x="1330" y="701"/>
                    </a:cubicBezTo>
                    <a:cubicBezTo>
                      <a:pt x="1263" y="702"/>
                      <a:pt x="1196" y="703"/>
                      <a:pt x="1130" y="703"/>
                    </a:cubicBezTo>
                    <a:cubicBezTo>
                      <a:pt x="1064" y="703"/>
                      <a:pt x="998" y="702"/>
                      <a:pt x="933" y="701"/>
                    </a:cubicBezTo>
                    <a:cubicBezTo>
                      <a:pt x="903" y="701"/>
                      <a:pt x="874" y="699"/>
                      <a:pt x="847" y="699"/>
                    </a:cubicBezTo>
                    <a:cubicBezTo>
                      <a:pt x="702" y="693"/>
                      <a:pt x="565" y="681"/>
                      <a:pt x="437" y="664"/>
                    </a:cubicBezTo>
                    <a:cubicBezTo>
                      <a:pt x="407" y="660"/>
                      <a:pt x="378" y="657"/>
                      <a:pt x="348" y="653"/>
                    </a:cubicBezTo>
                    <a:cubicBezTo>
                      <a:pt x="275" y="639"/>
                      <a:pt x="64" y="594"/>
                      <a:pt x="1" y="577"/>
                    </a:cubicBezTo>
                    <a:lnTo>
                      <a:pt x="1" y="577"/>
                    </a:lnTo>
                    <a:cubicBezTo>
                      <a:pt x="1" y="577"/>
                      <a:pt x="174" y="1027"/>
                      <a:pt x="317" y="1118"/>
                    </a:cubicBezTo>
                    <a:cubicBezTo>
                      <a:pt x="355" y="1141"/>
                      <a:pt x="409" y="1158"/>
                      <a:pt x="496" y="1170"/>
                    </a:cubicBezTo>
                    <a:cubicBezTo>
                      <a:pt x="523" y="1173"/>
                      <a:pt x="552" y="1177"/>
                      <a:pt x="586" y="1179"/>
                    </a:cubicBezTo>
                    <a:cubicBezTo>
                      <a:pt x="683" y="1187"/>
                      <a:pt x="809" y="1193"/>
                      <a:pt x="973" y="1193"/>
                    </a:cubicBezTo>
                    <a:lnTo>
                      <a:pt x="1061" y="1193"/>
                    </a:lnTo>
                    <a:cubicBezTo>
                      <a:pt x="1098" y="1193"/>
                      <a:pt x="1134" y="1193"/>
                      <a:pt x="1171" y="1193"/>
                    </a:cubicBezTo>
                    <a:cubicBezTo>
                      <a:pt x="1260" y="1193"/>
                      <a:pt x="1348" y="1192"/>
                      <a:pt x="1437" y="1191"/>
                    </a:cubicBezTo>
                    <a:lnTo>
                      <a:pt x="1522" y="1189"/>
                    </a:lnTo>
                    <a:cubicBezTo>
                      <a:pt x="1646" y="1185"/>
                      <a:pt x="1770" y="1181"/>
                      <a:pt x="1894" y="1175"/>
                    </a:cubicBezTo>
                    <a:lnTo>
                      <a:pt x="1978" y="1172"/>
                    </a:lnTo>
                    <a:cubicBezTo>
                      <a:pt x="2102" y="1166"/>
                      <a:pt x="2226" y="1158"/>
                      <a:pt x="2348" y="1149"/>
                    </a:cubicBezTo>
                    <a:lnTo>
                      <a:pt x="2432" y="1143"/>
                    </a:lnTo>
                    <a:cubicBezTo>
                      <a:pt x="2554" y="1135"/>
                      <a:pt x="2676" y="1124"/>
                      <a:pt x="2800" y="1111"/>
                    </a:cubicBezTo>
                    <a:lnTo>
                      <a:pt x="2882" y="1103"/>
                    </a:lnTo>
                    <a:cubicBezTo>
                      <a:pt x="3004" y="1091"/>
                      <a:pt x="3126" y="1076"/>
                      <a:pt x="3248" y="1063"/>
                    </a:cubicBezTo>
                    <a:lnTo>
                      <a:pt x="3330" y="1051"/>
                    </a:lnTo>
                    <a:cubicBezTo>
                      <a:pt x="3454" y="1036"/>
                      <a:pt x="3576" y="1019"/>
                      <a:pt x="3698" y="1002"/>
                    </a:cubicBezTo>
                    <a:cubicBezTo>
                      <a:pt x="3727" y="998"/>
                      <a:pt x="3753" y="992"/>
                      <a:pt x="3782" y="988"/>
                    </a:cubicBezTo>
                    <a:cubicBezTo>
                      <a:pt x="3904" y="969"/>
                      <a:pt x="4028" y="950"/>
                      <a:pt x="4152" y="927"/>
                    </a:cubicBezTo>
                    <a:cubicBezTo>
                      <a:pt x="4179" y="924"/>
                      <a:pt x="4207" y="918"/>
                      <a:pt x="4236" y="912"/>
                    </a:cubicBezTo>
                    <a:lnTo>
                      <a:pt x="4322" y="897"/>
                    </a:lnTo>
                    <a:cubicBezTo>
                      <a:pt x="4425" y="878"/>
                      <a:pt x="4520" y="861"/>
                      <a:pt x="4608" y="844"/>
                    </a:cubicBezTo>
                    <a:lnTo>
                      <a:pt x="4692" y="826"/>
                    </a:lnTo>
                    <a:cubicBezTo>
                      <a:pt x="4844" y="796"/>
                      <a:pt x="4970" y="767"/>
                      <a:pt x="5069" y="741"/>
                    </a:cubicBezTo>
                    <a:cubicBezTo>
                      <a:pt x="5102" y="735"/>
                      <a:pt x="5130" y="725"/>
                      <a:pt x="5155" y="718"/>
                    </a:cubicBezTo>
                    <a:cubicBezTo>
                      <a:pt x="5212" y="697"/>
                      <a:pt x="5268" y="672"/>
                      <a:pt x="5321" y="641"/>
                    </a:cubicBezTo>
                    <a:cubicBezTo>
                      <a:pt x="5645" y="495"/>
                      <a:pt x="5756" y="1"/>
                      <a:pt x="5756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875;p54">
                <a:extLst>
                  <a:ext uri="{FF2B5EF4-FFF2-40B4-BE49-F238E27FC236}">
                    <a16:creationId xmlns:a16="http://schemas.microsoft.com/office/drawing/2014/main" id="{DCF56596-2CC6-2FEB-6DC9-2D6D1286D9FD}"/>
                  </a:ext>
                </a:extLst>
              </p:cNvPr>
              <p:cNvSpPr/>
              <p:nvPr/>
            </p:nvSpPr>
            <p:spPr>
              <a:xfrm>
                <a:off x="4518700" y="2908776"/>
                <a:ext cx="17228" cy="3790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2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" y="153"/>
                      <a:pt x="92" y="340"/>
                      <a:pt x="149" y="518"/>
                    </a:cubicBezTo>
                    <a:cubicBezTo>
                      <a:pt x="176" y="521"/>
                      <a:pt x="205" y="525"/>
                      <a:pt x="239" y="527"/>
                    </a:cubicBezTo>
                    <a:cubicBezTo>
                      <a:pt x="182" y="356"/>
                      <a:pt x="130" y="169"/>
                      <a:pt x="90" y="14"/>
                    </a:cubicBezTo>
                    <a:cubicBezTo>
                      <a:pt x="60" y="10"/>
                      <a:pt x="31" y="5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876;p54">
                <a:extLst>
                  <a:ext uri="{FF2B5EF4-FFF2-40B4-BE49-F238E27FC236}">
                    <a16:creationId xmlns:a16="http://schemas.microsoft.com/office/drawing/2014/main" id="{2D308228-14F5-6834-9D3D-C0475A1559CB}"/>
                  </a:ext>
                </a:extLst>
              </p:cNvPr>
              <p:cNvSpPr/>
              <p:nvPr/>
            </p:nvSpPr>
            <p:spPr>
              <a:xfrm>
                <a:off x="4554593" y="2912078"/>
                <a:ext cx="15218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97" extrusionOk="0">
                    <a:moveTo>
                      <a:pt x="0" y="1"/>
                    </a:moveTo>
                    <a:cubicBezTo>
                      <a:pt x="35" y="155"/>
                      <a:pt x="78" y="332"/>
                      <a:pt x="126" y="496"/>
                    </a:cubicBezTo>
                    <a:lnTo>
                      <a:pt x="212" y="496"/>
                    </a:lnTo>
                    <a:cubicBezTo>
                      <a:pt x="166" y="336"/>
                      <a:pt x="122" y="159"/>
                      <a:pt x="86" y="4"/>
                    </a:cubicBezTo>
                    <a:cubicBezTo>
                      <a:pt x="56" y="3"/>
                      <a:pt x="27" y="3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877;p54">
                <a:extLst>
                  <a:ext uri="{FF2B5EF4-FFF2-40B4-BE49-F238E27FC236}">
                    <a16:creationId xmlns:a16="http://schemas.microsoft.com/office/drawing/2014/main" id="{3B4BB0A9-003B-15EF-0494-258A1DDDFB72}"/>
                  </a:ext>
                </a:extLst>
              </p:cNvPr>
              <p:cNvSpPr/>
              <p:nvPr/>
            </p:nvSpPr>
            <p:spPr>
              <a:xfrm>
                <a:off x="4589193" y="2912222"/>
                <a:ext cx="13926" cy="35246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1" extrusionOk="0">
                    <a:moveTo>
                      <a:pt x="85" y="1"/>
                    </a:moveTo>
                    <a:cubicBezTo>
                      <a:pt x="58" y="2"/>
                      <a:pt x="29" y="2"/>
                      <a:pt x="1" y="2"/>
                    </a:cubicBezTo>
                    <a:cubicBezTo>
                      <a:pt x="33" y="157"/>
                      <a:pt x="69" y="332"/>
                      <a:pt x="108" y="491"/>
                    </a:cubicBezTo>
                    <a:lnTo>
                      <a:pt x="193" y="489"/>
                    </a:lnTo>
                    <a:cubicBezTo>
                      <a:pt x="153" y="332"/>
                      <a:pt x="117" y="157"/>
                      <a:pt x="8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878;p54">
                <a:extLst>
                  <a:ext uri="{FF2B5EF4-FFF2-40B4-BE49-F238E27FC236}">
                    <a16:creationId xmlns:a16="http://schemas.microsoft.com/office/drawing/2014/main" id="{26A6AAC7-E697-09D2-19E4-CEC604161D6F}"/>
                  </a:ext>
                </a:extLst>
              </p:cNvPr>
              <p:cNvSpPr/>
              <p:nvPr/>
            </p:nvSpPr>
            <p:spPr>
              <a:xfrm>
                <a:off x="4623435" y="2910427"/>
                <a:ext cx="12419" cy="36108"/>
              </a:xfrm>
              <a:custGeom>
                <a:avLst/>
                <a:gdLst/>
                <a:ahLst/>
                <a:cxnLst/>
                <a:rect l="l" t="t" r="r" b="b"/>
                <a:pathLst>
                  <a:path w="173" h="503" extrusionOk="0">
                    <a:moveTo>
                      <a:pt x="84" y="1"/>
                    </a:moveTo>
                    <a:lnTo>
                      <a:pt x="0" y="6"/>
                    </a:lnTo>
                    <a:cubicBezTo>
                      <a:pt x="27" y="169"/>
                      <a:pt x="58" y="344"/>
                      <a:pt x="88" y="502"/>
                    </a:cubicBezTo>
                    <a:lnTo>
                      <a:pt x="172" y="498"/>
                    </a:lnTo>
                    <a:cubicBezTo>
                      <a:pt x="142" y="340"/>
                      <a:pt x="111" y="163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879;p54">
                <a:extLst>
                  <a:ext uri="{FF2B5EF4-FFF2-40B4-BE49-F238E27FC236}">
                    <a16:creationId xmlns:a16="http://schemas.microsoft.com/office/drawing/2014/main" id="{A84B9564-F540-6F90-756E-F41C61F105B2}"/>
                  </a:ext>
                </a:extLst>
              </p:cNvPr>
              <p:cNvSpPr/>
              <p:nvPr/>
            </p:nvSpPr>
            <p:spPr>
              <a:xfrm>
                <a:off x="4657389" y="2907699"/>
                <a:ext cx="10911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14" extrusionOk="0">
                    <a:moveTo>
                      <a:pt x="82" y="1"/>
                    </a:moveTo>
                    <a:lnTo>
                      <a:pt x="0" y="8"/>
                    </a:lnTo>
                    <a:cubicBezTo>
                      <a:pt x="21" y="172"/>
                      <a:pt x="44" y="353"/>
                      <a:pt x="69" y="514"/>
                    </a:cubicBezTo>
                    <a:lnTo>
                      <a:pt x="151" y="508"/>
                    </a:lnTo>
                    <a:cubicBezTo>
                      <a:pt x="128" y="348"/>
                      <a:pt x="103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880;p54">
                <a:extLst>
                  <a:ext uri="{FF2B5EF4-FFF2-40B4-BE49-F238E27FC236}">
                    <a16:creationId xmlns:a16="http://schemas.microsoft.com/office/drawing/2014/main" id="{A2746800-B742-65A9-1968-D9EE02CCF848}"/>
                  </a:ext>
                </a:extLst>
              </p:cNvPr>
              <p:cNvSpPr/>
              <p:nvPr/>
            </p:nvSpPr>
            <p:spPr>
              <a:xfrm>
                <a:off x="4691200" y="2904038"/>
                <a:ext cx="9476" cy="37831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27" extrusionOk="0">
                    <a:moveTo>
                      <a:pt x="82" y="0"/>
                    </a:moveTo>
                    <a:lnTo>
                      <a:pt x="42" y="2"/>
                    </a:lnTo>
                    <a:lnTo>
                      <a:pt x="0" y="8"/>
                    </a:lnTo>
                    <a:lnTo>
                      <a:pt x="50" y="526"/>
                    </a:lnTo>
                    <a:lnTo>
                      <a:pt x="132" y="519"/>
                    </a:lnTo>
                    <a:lnTo>
                      <a:pt x="82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881;p54">
                <a:extLst>
                  <a:ext uri="{FF2B5EF4-FFF2-40B4-BE49-F238E27FC236}">
                    <a16:creationId xmlns:a16="http://schemas.microsoft.com/office/drawing/2014/main" id="{E92564E3-901D-7396-A0E9-0B43F0FEFAF1}"/>
                  </a:ext>
                </a:extLst>
              </p:cNvPr>
              <p:cNvSpPr/>
              <p:nvPr/>
            </p:nvSpPr>
            <p:spPr>
              <a:xfrm>
                <a:off x="4725011" y="2901239"/>
                <a:ext cx="7896" cy="37041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6" extrusionOk="0">
                    <a:moveTo>
                      <a:pt x="82" y="1"/>
                    </a:moveTo>
                    <a:lnTo>
                      <a:pt x="0" y="9"/>
                    </a:lnTo>
                    <a:cubicBezTo>
                      <a:pt x="10" y="173"/>
                      <a:pt x="21" y="356"/>
                      <a:pt x="27" y="516"/>
                    </a:cubicBezTo>
                    <a:lnTo>
                      <a:pt x="109" y="506"/>
                    </a:lnTo>
                    <a:cubicBezTo>
                      <a:pt x="103" y="344"/>
                      <a:pt x="92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882;p54">
                <a:extLst>
                  <a:ext uri="{FF2B5EF4-FFF2-40B4-BE49-F238E27FC236}">
                    <a16:creationId xmlns:a16="http://schemas.microsoft.com/office/drawing/2014/main" id="{ADA2D0E3-370E-DF15-EAC5-29B417F5E470}"/>
                  </a:ext>
                </a:extLst>
              </p:cNvPr>
              <p:cNvSpPr/>
              <p:nvPr/>
            </p:nvSpPr>
            <p:spPr>
              <a:xfrm>
                <a:off x="4758821" y="2897434"/>
                <a:ext cx="6532" cy="36467"/>
              </a:xfrm>
              <a:custGeom>
                <a:avLst/>
                <a:gdLst/>
                <a:ahLst/>
                <a:cxnLst/>
                <a:rect l="l" t="t" r="r" b="b"/>
                <a:pathLst>
                  <a:path w="91" h="508" extrusionOk="0">
                    <a:moveTo>
                      <a:pt x="82" y="1"/>
                    </a:moveTo>
                    <a:lnTo>
                      <a:pt x="0" y="10"/>
                    </a:lnTo>
                    <a:cubicBezTo>
                      <a:pt x="4" y="172"/>
                      <a:pt x="6" y="350"/>
                      <a:pt x="6" y="508"/>
                    </a:cubicBezTo>
                    <a:cubicBezTo>
                      <a:pt x="35" y="504"/>
                      <a:pt x="61" y="500"/>
                      <a:pt x="90" y="496"/>
                    </a:cubicBezTo>
                    <a:cubicBezTo>
                      <a:pt x="90" y="336"/>
                      <a:pt x="86" y="161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883;p54">
                <a:extLst>
                  <a:ext uri="{FF2B5EF4-FFF2-40B4-BE49-F238E27FC236}">
                    <a16:creationId xmlns:a16="http://schemas.microsoft.com/office/drawing/2014/main" id="{B2EF2387-8870-61A9-D44A-1F6BCF78254D}"/>
                  </a:ext>
                </a:extLst>
              </p:cNvPr>
              <p:cNvSpPr/>
              <p:nvPr/>
            </p:nvSpPr>
            <p:spPr>
              <a:xfrm>
                <a:off x="4791842" y="2892409"/>
                <a:ext cx="6891" cy="3632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06" extrusionOk="0">
                    <a:moveTo>
                      <a:pt x="95" y="0"/>
                    </a:moveTo>
                    <a:lnTo>
                      <a:pt x="11" y="15"/>
                    </a:lnTo>
                    <a:cubicBezTo>
                      <a:pt x="11" y="172"/>
                      <a:pt x="8" y="347"/>
                      <a:pt x="0" y="505"/>
                    </a:cubicBezTo>
                    <a:cubicBezTo>
                      <a:pt x="27" y="500"/>
                      <a:pt x="55" y="496"/>
                      <a:pt x="84" y="490"/>
                    </a:cubicBezTo>
                    <a:cubicBezTo>
                      <a:pt x="90" y="326"/>
                      <a:pt x="93" y="156"/>
                      <a:pt x="9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884;p54">
                <a:extLst>
                  <a:ext uri="{FF2B5EF4-FFF2-40B4-BE49-F238E27FC236}">
                    <a16:creationId xmlns:a16="http://schemas.microsoft.com/office/drawing/2014/main" id="{4923ED6F-AB62-D452-B55B-14C865C77DFC}"/>
                  </a:ext>
                </a:extLst>
              </p:cNvPr>
              <p:cNvSpPr/>
              <p:nvPr/>
            </p:nvSpPr>
            <p:spPr>
              <a:xfrm>
                <a:off x="4824505" y="2885661"/>
                <a:ext cx="8183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14" h="514" extrusionOk="0">
                    <a:moveTo>
                      <a:pt x="113" y="1"/>
                    </a:moveTo>
                    <a:lnTo>
                      <a:pt x="31" y="20"/>
                    </a:lnTo>
                    <a:cubicBezTo>
                      <a:pt x="24" y="174"/>
                      <a:pt x="14" y="348"/>
                      <a:pt x="1" y="514"/>
                    </a:cubicBezTo>
                    <a:lnTo>
                      <a:pt x="85" y="498"/>
                    </a:lnTo>
                    <a:cubicBezTo>
                      <a:pt x="100" y="332"/>
                      <a:pt x="108" y="155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885;p54">
                <a:extLst>
                  <a:ext uri="{FF2B5EF4-FFF2-40B4-BE49-F238E27FC236}">
                    <a16:creationId xmlns:a16="http://schemas.microsoft.com/office/drawing/2014/main" id="{7788E0F5-537A-68AB-B155-496B97BD4A9B}"/>
                  </a:ext>
                </a:extLst>
              </p:cNvPr>
              <p:cNvSpPr/>
              <p:nvPr/>
            </p:nvSpPr>
            <p:spPr>
              <a:xfrm>
                <a:off x="4857669" y="2875683"/>
                <a:ext cx="9476" cy="394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50" extrusionOk="0">
                    <a:moveTo>
                      <a:pt x="132" y="0"/>
                    </a:moveTo>
                    <a:cubicBezTo>
                      <a:pt x="105" y="10"/>
                      <a:pt x="77" y="19"/>
                      <a:pt x="48" y="29"/>
                    </a:cubicBezTo>
                    <a:cubicBezTo>
                      <a:pt x="37" y="187"/>
                      <a:pt x="21" y="374"/>
                      <a:pt x="0" y="550"/>
                    </a:cubicBezTo>
                    <a:cubicBezTo>
                      <a:pt x="33" y="544"/>
                      <a:pt x="61" y="534"/>
                      <a:pt x="86" y="527"/>
                    </a:cubicBezTo>
                    <a:cubicBezTo>
                      <a:pt x="109" y="344"/>
                      <a:pt x="122" y="155"/>
                      <a:pt x="1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886;p54">
                <a:extLst>
                  <a:ext uri="{FF2B5EF4-FFF2-40B4-BE49-F238E27FC236}">
                    <a16:creationId xmlns:a16="http://schemas.microsoft.com/office/drawing/2014/main" id="{132F2CC6-3F26-F0F6-19C4-0707CD2B0B13}"/>
                  </a:ext>
                </a:extLst>
              </p:cNvPr>
              <p:cNvSpPr/>
              <p:nvPr/>
            </p:nvSpPr>
            <p:spPr>
              <a:xfrm>
                <a:off x="4249148" y="2488259"/>
                <a:ext cx="90593" cy="161373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248" extrusionOk="0">
                    <a:moveTo>
                      <a:pt x="573" y="1"/>
                    </a:moveTo>
                    <a:cubicBezTo>
                      <a:pt x="340" y="739"/>
                      <a:pt x="150" y="1488"/>
                      <a:pt x="1" y="2247"/>
                    </a:cubicBezTo>
                    <a:cubicBezTo>
                      <a:pt x="1261" y="1658"/>
                      <a:pt x="748" y="365"/>
                      <a:pt x="573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887;p54">
                <a:extLst>
                  <a:ext uri="{FF2B5EF4-FFF2-40B4-BE49-F238E27FC236}">
                    <a16:creationId xmlns:a16="http://schemas.microsoft.com/office/drawing/2014/main" id="{22533CB5-0E39-4341-FD8D-FC91A556EE75}"/>
                  </a:ext>
                </a:extLst>
              </p:cNvPr>
              <p:cNvSpPr/>
              <p:nvPr/>
            </p:nvSpPr>
            <p:spPr>
              <a:xfrm>
                <a:off x="4960465" y="2412598"/>
                <a:ext cx="122681" cy="15993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2228" extrusionOk="0">
                    <a:moveTo>
                      <a:pt x="658" y="0"/>
                    </a:moveTo>
                    <a:lnTo>
                      <a:pt x="651" y="2"/>
                    </a:lnTo>
                    <a:cubicBezTo>
                      <a:pt x="651" y="2"/>
                      <a:pt x="0" y="1884"/>
                      <a:pt x="1709" y="2227"/>
                    </a:cubicBezTo>
                    <a:cubicBezTo>
                      <a:pt x="1402" y="1467"/>
                      <a:pt x="1051" y="723"/>
                      <a:pt x="6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888;p54">
                <a:extLst>
                  <a:ext uri="{FF2B5EF4-FFF2-40B4-BE49-F238E27FC236}">
                    <a16:creationId xmlns:a16="http://schemas.microsoft.com/office/drawing/2014/main" id="{D29F7695-7B7D-8CBD-7273-BFFC7B3BB2DC}"/>
                  </a:ext>
                </a:extLst>
              </p:cNvPr>
              <p:cNvSpPr/>
              <p:nvPr/>
            </p:nvSpPr>
            <p:spPr>
              <a:xfrm>
                <a:off x="4516690" y="2243760"/>
                <a:ext cx="233876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595" extrusionOk="0">
                    <a:moveTo>
                      <a:pt x="60" y="0"/>
                    </a:moveTo>
                    <a:cubicBezTo>
                      <a:pt x="26" y="0"/>
                      <a:pt x="0" y="51"/>
                      <a:pt x="36" y="77"/>
                    </a:cubicBezTo>
                    <a:cubicBezTo>
                      <a:pt x="52" y="87"/>
                      <a:pt x="376" y="314"/>
                      <a:pt x="933" y="464"/>
                    </a:cubicBezTo>
                    <a:cubicBezTo>
                      <a:pt x="1251" y="551"/>
                      <a:pt x="1578" y="594"/>
                      <a:pt x="1906" y="594"/>
                    </a:cubicBezTo>
                    <a:cubicBezTo>
                      <a:pt x="2027" y="594"/>
                      <a:pt x="2147" y="589"/>
                      <a:pt x="2267" y="577"/>
                    </a:cubicBezTo>
                    <a:cubicBezTo>
                      <a:pt x="2590" y="546"/>
                      <a:pt x="2906" y="476"/>
                      <a:pt x="3211" y="369"/>
                    </a:cubicBezTo>
                    <a:cubicBezTo>
                      <a:pt x="3258" y="353"/>
                      <a:pt x="3241" y="288"/>
                      <a:pt x="3199" y="288"/>
                    </a:cubicBezTo>
                    <a:cubicBezTo>
                      <a:pt x="3195" y="288"/>
                      <a:pt x="3190" y="289"/>
                      <a:pt x="3185" y="291"/>
                    </a:cubicBezTo>
                    <a:cubicBezTo>
                      <a:pt x="2717" y="454"/>
                      <a:pt x="2285" y="512"/>
                      <a:pt x="1907" y="512"/>
                    </a:cubicBezTo>
                    <a:cubicBezTo>
                      <a:pt x="1531" y="512"/>
                      <a:pt x="1208" y="455"/>
                      <a:pt x="957" y="386"/>
                    </a:cubicBezTo>
                    <a:cubicBezTo>
                      <a:pt x="414" y="239"/>
                      <a:pt x="88" y="10"/>
                      <a:pt x="84" y="9"/>
                    </a:cubicBezTo>
                    <a:cubicBezTo>
                      <a:pt x="76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889;p54">
                <a:extLst>
                  <a:ext uri="{FF2B5EF4-FFF2-40B4-BE49-F238E27FC236}">
                    <a16:creationId xmlns:a16="http://schemas.microsoft.com/office/drawing/2014/main" id="{2DE843B2-66C3-BD58-3DB8-6497E869573C}"/>
                  </a:ext>
                </a:extLst>
              </p:cNvPr>
              <p:cNvSpPr/>
              <p:nvPr/>
            </p:nvSpPr>
            <p:spPr>
              <a:xfrm>
                <a:off x="4611877" y="2233494"/>
                <a:ext cx="87721" cy="20674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288" extrusionOk="0">
                    <a:moveTo>
                      <a:pt x="61" y="0"/>
                    </a:moveTo>
                    <a:cubicBezTo>
                      <a:pt x="27" y="0"/>
                      <a:pt x="0" y="46"/>
                      <a:pt x="34" y="73"/>
                    </a:cubicBezTo>
                    <a:cubicBezTo>
                      <a:pt x="46" y="85"/>
                      <a:pt x="293" y="287"/>
                      <a:pt x="823" y="287"/>
                    </a:cubicBezTo>
                    <a:cubicBezTo>
                      <a:pt x="889" y="287"/>
                      <a:pt x="959" y="284"/>
                      <a:pt x="1033" y="277"/>
                    </a:cubicBezTo>
                    <a:cubicBezTo>
                      <a:pt x="1077" y="274"/>
                      <a:pt x="1123" y="268"/>
                      <a:pt x="1168" y="260"/>
                    </a:cubicBezTo>
                    <a:cubicBezTo>
                      <a:pt x="1222" y="253"/>
                      <a:pt x="1214" y="177"/>
                      <a:pt x="1167" y="177"/>
                    </a:cubicBezTo>
                    <a:cubicBezTo>
                      <a:pt x="1164" y="177"/>
                      <a:pt x="1160" y="178"/>
                      <a:pt x="1157" y="178"/>
                    </a:cubicBezTo>
                    <a:cubicBezTo>
                      <a:pt x="1035" y="197"/>
                      <a:pt x="924" y="204"/>
                      <a:pt x="824" y="204"/>
                    </a:cubicBezTo>
                    <a:cubicBezTo>
                      <a:pt x="325" y="204"/>
                      <a:pt x="90" y="14"/>
                      <a:pt x="87" y="10"/>
                    </a:cubicBezTo>
                    <a:cubicBezTo>
                      <a:pt x="79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890;p54">
                <a:extLst>
                  <a:ext uri="{FF2B5EF4-FFF2-40B4-BE49-F238E27FC236}">
                    <a16:creationId xmlns:a16="http://schemas.microsoft.com/office/drawing/2014/main" id="{7FFB3D34-7070-8E90-BAE3-EA14D5B0E406}"/>
                  </a:ext>
                </a:extLst>
              </p:cNvPr>
              <p:cNvSpPr/>
              <p:nvPr/>
            </p:nvSpPr>
            <p:spPr>
              <a:xfrm>
                <a:off x="4403055" y="2376059"/>
                <a:ext cx="35677" cy="262948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663" extrusionOk="0">
                    <a:moveTo>
                      <a:pt x="84" y="1"/>
                    </a:moveTo>
                    <a:cubicBezTo>
                      <a:pt x="55" y="1"/>
                      <a:pt x="25" y="24"/>
                      <a:pt x="33" y="61"/>
                    </a:cubicBezTo>
                    <a:cubicBezTo>
                      <a:pt x="393" y="1756"/>
                      <a:pt x="10" y="3585"/>
                      <a:pt x="6" y="3602"/>
                    </a:cubicBezTo>
                    <a:cubicBezTo>
                      <a:pt x="0" y="3629"/>
                      <a:pt x="17" y="3656"/>
                      <a:pt x="44" y="3661"/>
                    </a:cubicBezTo>
                    <a:cubicBezTo>
                      <a:pt x="47" y="3662"/>
                      <a:pt x="50" y="3663"/>
                      <a:pt x="53" y="3663"/>
                    </a:cubicBezTo>
                    <a:cubicBezTo>
                      <a:pt x="55" y="3663"/>
                      <a:pt x="58" y="3662"/>
                      <a:pt x="59" y="3661"/>
                    </a:cubicBezTo>
                    <a:cubicBezTo>
                      <a:pt x="82" y="3659"/>
                      <a:pt x="99" y="3644"/>
                      <a:pt x="105" y="3623"/>
                    </a:cubicBezTo>
                    <a:cubicBezTo>
                      <a:pt x="107" y="3606"/>
                      <a:pt x="496" y="1756"/>
                      <a:pt x="132" y="40"/>
                    </a:cubicBezTo>
                    <a:cubicBezTo>
                      <a:pt x="126" y="13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891;p54">
                <a:extLst>
                  <a:ext uri="{FF2B5EF4-FFF2-40B4-BE49-F238E27FC236}">
                    <a16:creationId xmlns:a16="http://schemas.microsoft.com/office/drawing/2014/main" id="{64DF5F6C-FC0C-0AC7-277D-7A2181F30225}"/>
                  </a:ext>
                </a:extLst>
              </p:cNvPr>
              <p:cNvSpPr/>
              <p:nvPr/>
            </p:nvSpPr>
            <p:spPr>
              <a:xfrm>
                <a:off x="4413105" y="2371465"/>
                <a:ext cx="22325" cy="7544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51" extrusionOk="0">
                    <a:moveTo>
                      <a:pt x="257" y="1"/>
                    </a:moveTo>
                    <a:cubicBezTo>
                      <a:pt x="232" y="1"/>
                      <a:pt x="207" y="17"/>
                      <a:pt x="207" y="51"/>
                    </a:cubicBezTo>
                    <a:cubicBezTo>
                      <a:pt x="211" y="607"/>
                      <a:pt x="21" y="972"/>
                      <a:pt x="19" y="976"/>
                    </a:cubicBezTo>
                    <a:cubicBezTo>
                      <a:pt x="0" y="1010"/>
                      <a:pt x="26" y="1050"/>
                      <a:pt x="63" y="1050"/>
                    </a:cubicBezTo>
                    <a:cubicBezTo>
                      <a:pt x="65" y="1050"/>
                      <a:pt x="66" y="1050"/>
                      <a:pt x="68" y="1050"/>
                    </a:cubicBezTo>
                    <a:cubicBezTo>
                      <a:pt x="83" y="1048"/>
                      <a:pt x="99" y="1038"/>
                      <a:pt x="108" y="1025"/>
                    </a:cubicBezTo>
                    <a:cubicBezTo>
                      <a:pt x="116" y="1008"/>
                      <a:pt x="310" y="634"/>
                      <a:pt x="307" y="51"/>
                    </a:cubicBezTo>
                    <a:cubicBezTo>
                      <a:pt x="307" y="17"/>
                      <a:pt x="282" y="1"/>
                      <a:pt x="25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892;p54">
                <a:extLst>
                  <a:ext uri="{FF2B5EF4-FFF2-40B4-BE49-F238E27FC236}">
                    <a16:creationId xmlns:a16="http://schemas.microsoft.com/office/drawing/2014/main" id="{12F98BCA-F438-1FA4-2841-CC506719F6A0}"/>
                  </a:ext>
                </a:extLst>
              </p:cNvPr>
              <p:cNvSpPr/>
              <p:nvPr/>
            </p:nvSpPr>
            <p:spPr>
              <a:xfrm>
                <a:off x="4873247" y="2332342"/>
                <a:ext cx="62381" cy="25720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583" extrusionOk="0">
                    <a:moveTo>
                      <a:pt x="52" y="0"/>
                    </a:moveTo>
                    <a:cubicBezTo>
                      <a:pt x="27" y="0"/>
                      <a:pt x="3" y="17"/>
                      <a:pt x="3" y="50"/>
                    </a:cubicBezTo>
                    <a:cubicBezTo>
                      <a:pt x="1" y="580"/>
                      <a:pt x="71" y="1107"/>
                      <a:pt x="167" y="1585"/>
                    </a:cubicBezTo>
                    <a:cubicBezTo>
                      <a:pt x="172" y="1616"/>
                      <a:pt x="178" y="1646"/>
                      <a:pt x="184" y="1675"/>
                    </a:cubicBezTo>
                    <a:cubicBezTo>
                      <a:pt x="319" y="2318"/>
                      <a:pt x="514" y="2947"/>
                      <a:pt x="765" y="3553"/>
                    </a:cubicBezTo>
                    <a:cubicBezTo>
                      <a:pt x="772" y="3571"/>
                      <a:pt x="791" y="3582"/>
                      <a:pt x="812" y="3582"/>
                    </a:cubicBezTo>
                    <a:cubicBezTo>
                      <a:pt x="814" y="3582"/>
                      <a:pt x="815" y="3582"/>
                      <a:pt x="817" y="3582"/>
                    </a:cubicBezTo>
                    <a:cubicBezTo>
                      <a:pt x="821" y="3582"/>
                      <a:pt x="826" y="3580"/>
                      <a:pt x="830" y="3578"/>
                    </a:cubicBezTo>
                    <a:cubicBezTo>
                      <a:pt x="857" y="3567"/>
                      <a:pt x="868" y="3538"/>
                      <a:pt x="857" y="3511"/>
                    </a:cubicBezTo>
                    <a:cubicBezTo>
                      <a:pt x="599" y="2892"/>
                      <a:pt x="403" y="2247"/>
                      <a:pt x="268" y="1589"/>
                    </a:cubicBezTo>
                    <a:cubicBezTo>
                      <a:pt x="262" y="1557"/>
                      <a:pt x="256" y="1524"/>
                      <a:pt x="249" y="1490"/>
                    </a:cubicBezTo>
                    <a:cubicBezTo>
                      <a:pt x="155" y="1017"/>
                      <a:pt x="106" y="535"/>
                      <a:pt x="102" y="50"/>
                    </a:cubicBezTo>
                    <a:cubicBezTo>
                      <a:pt x="102" y="17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893;p54">
                <a:extLst>
                  <a:ext uri="{FF2B5EF4-FFF2-40B4-BE49-F238E27FC236}">
                    <a16:creationId xmlns:a16="http://schemas.microsoft.com/office/drawing/2014/main" id="{7049F449-C28A-78C6-484A-BE4A74C994ED}"/>
                  </a:ext>
                </a:extLst>
              </p:cNvPr>
              <p:cNvSpPr/>
              <p:nvPr/>
            </p:nvSpPr>
            <p:spPr>
              <a:xfrm>
                <a:off x="4848337" y="2331481"/>
                <a:ext cx="36323" cy="71139"/>
              </a:xfrm>
              <a:custGeom>
                <a:avLst/>
                <a:gdLst/>
                <a:ahLst/>
                <a:cxnLst/>
                <a:rect l="l" t="t" r="r" b="b"/>
                <a:pathLst>
                  <a:path w="506" h="991" extrusionOk="0">
                    <a:moveTo>
                      <a:pt x="58" y="0"/>
                    </a:moveTo>
                    <a:cubicBezTo>
                      <a:pt x="29" y="0"/>
                      <a:pt x="1" y="23"/>
                      <a:pt x="8" y="60"/>
                    </a:cubicBezTo>
                    <a:cubicBezTo>
                      <a:pt x="123" y="634"/>
                      <a:pt x="392" y="959"/>
                      <a:pt x="403" y="972"/>
                    </a:cubicBezTo>
                    <a:cubicBezTo>
                      <a:pt x="414" y="985"/>
                      <a:pt x="430" y="991"/>
                      <a:pt x="447" y="991"/>
                    </a:cubicBezTo>
                    <a:cubicBezTo>
                      <a:pt x="487" y="985"/>
                      <a:pt x="506" y="939"/>
                      <a:pt x="479" y="909"/>
                    </a:cubicBezTo>
                    <a:cubicBezTo>
                      <a:pt x="477" y="905"/>
                      <a:pt x="216" y="587"/>
                      <a:pt x="105" y="41"/>
                    </a:cubicBezTo>
                    <a:cubicBezTo>
                      <a:pt x="100" y="13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894;p54">
                <a:extLst>
                  <a:ext uri="{FF2B5EF4-FFF2-40B4-BE49-F238E27FC236}">
                    <a16:creationId xmlns:a16="http://schemas.microsoft.com/office/drawing/2014/main" id="{0EB2D82C-56DF-B51B-EE03-C040D51C82D5}"/>
                  </a:ext>
                </a:extLst>
              </p:cNvPr>
              <p:cNvSpPr/>
              <p:nvPr/>
            </p:nvSpPr>
            <p:spPr>
              <a:xfrm>
                <a:off x="4513891" y="2837996"/>
                <a:ext cx="355120" cy="41564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579" extrusionOk="0">
                    <a:moveTo>
                      <a:pt x="4877" y="0"/>
                    </a:moveTo>
                    <a:cubicBezTo>
                      <a:pt x="4874" y="0"/>
                      <a:pt x="4871" y="0"/>
                      <a:pt x="4867" y="1"/>
                    </a:cubicBezTo>
                    <a:cubicBezTo>
                      <a:pt x="3480" y="406"/>
                      <a:pt x="1880" y="478"/>
                      <a:pt x="924" y="478"/>
                    </a:cubicBezTo>
                    <a:cubicBezTo>
                      <a:pt x="409" y="478"/>
                      <a:pt x="81" y="457"/>
                      <a:pt x="72" y="457"/>
                    </a:cubicBezTo>
                    <a:cubicBezTo>
                      <a:pt x="70" y="457"/>
                      <a:pt x="69" y="457"/>
                      <a:pt x="68" y="457"/>
                    </a:cubicBezTo>
                    <a:cubicBezTo>
                      <a:pt x="5" y="457"/>
                      <a:pt x="0" y="552"/>
                      <a:pt x="66" y="558"/>
                    </a:cubicBezTo>
                    <a:cubicBezTo>
                      <a:pt x="358" y="572"/>
                      <a:pt x="650" y="579"/>
                      <a:pt x="943" y="579"/>
                    </a:cubicBezTo>
                    <a:cubicBezTo>
                      <a:pt x="1523" y="579"/>
                      <a:pt x="2104" y="551"/>
                      <a:pt x="2682" y="497"/>
                    </a:cubicBezTo>
                    <a:cubicBezTo>
                      <a:pt x="3397" y="428"/>
                      <a:pt x="4175" y="308"/>
                      <a:pt x="4896" y="96"/>
                    </a:cubicBezTo>
                    <a:cubicBezTo>
                      <a:pt x="4946" y="73"/>
                      <a:pt x="4929" y="0"/>
                      <a:pt x="48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895;p54">
                <a:extLst>
                  <a:ext uri="{FF2B5EF4-FFF2-40B4-BE49-F238E27FC236}">
                    <a16:creationId xmlns:a16="http://schemas.microsoft.com/office/drawing/2014/main" id="{2C58805E-2863-666D-2261-DB48A7C02E89}"/>
                  </a:ext>
                </a:extLst>
              </p:cNvPr>
              <p:cNvSpPr/>
              <p:nvPr/>
            </p:nvSpPr>
            <p:spPr>
              <a:xfrm>
                <a:off x="4579072" y="3066919"/>
                <a:ext cx="357633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4982" h="4444" extrusionOk="0">
                    <a:moveTo>
                      <a:pt x="2196" y="0"/>
                    </a:moveTo>
                    <a:lnTo>
                      <a:pt x="1" y="4444"/>
                    </a:lnTo>
                    <a:lnTo>
                      <a:pt x="4982" y="4444"/>
                    </a:lnTo>
                    <a:lnTo>
                      <a:pt x="4982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896;p54">
                <a:extLst>
                  <a:ext uri="{FF2B5EF4-FFF2-40B4-BE49-F238E27FC236}">
                    <a16:creationId xmlns:a16="http://schemas.microsoft.com/office/drawing/2014/main" id="{0BAAF026-4EEC-1CD2-E74B-8A91FE6A0C06}"/>
                  </a:ext>
                </a:extLst>
              </p:cNvPr>
              <p:cNvSpPr/>
              <p:nvPr/>
            </p:nvSpPr>
            <p:spPr>
              <a:xfrm>
                <a:off x="4811942" y="3094843"/>
                <a:ext cx="1372960" cy="896810"/>
              </a:xfrm>
              <a:custGeom>
                <a:avLst/>
                <a:gdLst/>
                <a:ahLst/>
                <a:cxnLst/>
                <a:rect l="l" t="t" r="r" b="b"/>
                <a:pathLst>
                  <a:path w="19126" h="12493" extrusionOk="0">
                    <a:moveTo>
                      <a:pt x="0" y="0"/>
                    </a:moveTo>
                    <a:lnTo>
                      <a:pt x="0" y="12493"/>
                    </a:lnTo>
                    <a:lnTo>
                      <a:pt x="19125" y="12493"/>
                    </a:lnTo>
                    <a:lnTo>
                      <a:pt x="19125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897;p54">
                <a:extLst>
                  <a:ext uri="{FF2B5EF4-FFF2-40B4-BE49-F238E27FC236}">
                    <a16:creationId xmlns:a16="http://schemas.microsoft.com/office/drawing/2014/main" id="{727ACE58-A63D-C1F6-306C-D025F55F6E64}"/>
                  </a:ext>
                </a:extLst>
              </p:cNvPr>
              <p:cNvSpPr/>
              <p:nvPr/>
            </p:nvSpPr>
            <p:spPr>
              <a:xfrm>
                <a:off x="4938930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900" y="12480"/>
                    </a:lnTo>
                    <a:lnTo>
                      <a:pt x="290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898;p54">
                <a:extLst>
                  <a:ext uri="{FF2B5EF4-FFF2-40B4-BE49-F238E27FC236}">
                    <a16:creationId xmlns:a16="http://schemas.microsoft.com/office/drawing/2014/main" id="{9D8AFD61-5308-1FF9-C937-8AE843CBA399}"/>
                  </a:ext>
                </a:extLst>
              </p:cNvPr>
              <p:cNvSpPr/>
              <p:nvPr/>
            </p:nvSpPr>
            <p:spPr>
              <a:xfrm>
                <a:off x="474223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899;p54">
                <a:extLst>
                  <a:ext uri="{FF2B5EF4-FFF2-40B4-BE49-F238E27FC236}">
                    <a16:creationId xmlns:a16="http://schemas.microsoft.com/office/drawing/2014/main" id="{136A397E-83B8-2860-BBEE-3230E54F1826}"/>
                  </a:ext>
                </a:extLst>
              </p:cNvPr>
              <p:cNvSpPr/>
              <p:nvPr/>
            </p:nvSpPr>
            <p:spPr>
              <a:xfrm>
                <a:off x="5826121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899" y="12480"/>
                    </a:lnTo>
                    <a:lnTo>
                      <a:pt x="2899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900;p54">
                <a:extLst>
                  <a:ext uri="{FF2B5EF4-FFF2-40B4-BE49-F238E27FC236}">
                    <a16:creationId xmlns:a16="http://schemas.microsoft.com/office/drawing/2014/main" id="{8C79252C-2872-361E-9732-889B73BBFB0D}"/>
                  </a:ext>
                </a:extLst>
              </p:cNvPr>
              <p:cNvSpPr/>
              <p:nvPr/>
            </p:nvSpPr>
            <p:spPr>
              <a:xfrm>
                <a:off x="5079126" y="3534957"/>
                <a:ext cx="838521" cy="24450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3406" extrusionOk="0">
                    <a:moveTo>
                      <a:pt x="39" y="0"/>
                    </a:moveTo>
                    <a:cubicBezTo>
                      <a:pt x="18" y="0"/>
                      <a:pt x="1" y="19"/>
                      <a:pt x="1" y="40"/>
                    </a:cubicBezTo>
                    <a:lnTo>
                      <a:pt x="1" y="3366"/>
                    </a:lnTo>
                    <a:cubicBezTo>
                      <a:pt x="1" y="3389"/>
                      <a:pt x="18" y="3406"/>
                      <a:pt x="39" y="3406"/>
                    </a:cubicBezTo>
                    <a:lnTo>
                      <a:pt x="11643" y="3406"/>
                    </a:lnTo>
                    <a:cubicBezTo>
                      <a:pt x="11664" y="3406"/>
                      <a:pt x="11681" y="3389"/>
                      <a:pt x="11681" y="3366"/>
                    </a:cubicBezTo>
                    <a:lnTo>
                      <a:pt x="11681" y="40"/>
                    </a:lnTo>
                    <a:cubicBezTo>
                      <a:pt x="11681" y="19"/>
                      <a:pt x="11664" y="0"/>
                      <a:pt x="116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901;p54">
                <a:extLst>
                  <a:ext uri="{FF2B5EF4-FFF2-40B4-BE49-F238E27FC236}">
                    <a16:creationId xmlns:a16="http://schemas.microsoft.com/office/drawing/2014/main" id="{BA234B02-A856-96F0-2A96-97A662BA4BE2}"/>
                  </a:ext>
                </a:extLst>
              </p:cNvPr>
              <p:cNvSpPr/>
              <p:nvPr/>
            </p:nvSpPr>
            <p:spPr>
              <a:xfrm>
                <a:off x="5850385" y="3715496"/>
                <a:ext cx="109329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542" extrusionOk="0">
                    <a:moveTo>
                      <a:pt x="1085" y="0"/>
                    </a:moveTo>
                    <a:lnTo>
                      <a:pt x="0" y="1116"/>
                    </a:lnTo>
                    <a:lnTo>
                      <a:pt x="334" y="1311"/>
                    </a:lnTo>
                    <a:lnTo>
                      <a:pt x="437" y="1541"/>
                    </a:lnTo>
                    <a:lnTo>
                      <a:pt x="1522" y="424"/>
                    </a:lnTo>
                    <a:lnTo>
                      <a:pt x="1173" y="201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902;p54">
                <a:extLst>
                  <a:ext uri="{FF2B5EF4-FFF2-40B4-BE49-F238E27FC236}">
                    <a16:creationId xmlns:a16="http://schemas.microsoft.com/office/drawing/2014/main" id="{FBADFA4E-7C4B-4BE1-3C78-C70947EA6C20}"/>
                  </a:ext>
                </a:extLst>
              </p:cNvPr>
              <p:cNvSpPr/>
              <p:nvPr/>
            </p:nvSpPr>
            <p:spPr>
              <a:xfrm>
                <a:off x="5037634" y="3488368"/>
                <a:ext cx="109472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42" extrusionOk="0">
                    <a:moveTo>
                      <a:pt x="1088" y="1"/>
                    </a:moveTo>
                    <a:lnTo>
                      <a:pt x="1" y="1116"/>
                    </a:lnTo>
                    <a:lnTo>
                      <a:pt x="335" y="1311"/>
                    </a:lnTo>
                    <a:lnTo>
                      <a:pt x="438" y="1542"/>
                    </a:lnTo>
                    <a:lnTo>
                      <a:pt x="1525" y="426"/>
                    </a:lnTo>
                    <a:lnTo>
                      <a:pt x="1176" y="201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903;p54">
                <a:extLst>
                  <a:ext uri="{FF2B5EF4-FFF2-40B4-BE49-F238E27FC236}">
                    <a16:creationId xmlns:a16="http://schemas.microsoft.com/office/drawing/2014/main" id="{C35A241C-BB83-819C-B329-3CA1E23E0A64}"/>
                  </a:ext>
                </a:extLst>
              </p:cNvPr>
              <p:cNvSpPr/>
              <p:nvPr/>
            </p:nvSpPr>
            <p:spPr>
              <a:xfrm>
                <a:off x="5137846" y="3609685"/>
                <a:ext cx="8743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98" extrusionOk="0">
                    <a:moveTo>
                      <a:pt x="506" y="355"/>
                    </a:moveTo>
                    <a:cubicBezTo>
                      <a:pt x="685" y="355"/>
                      <a:pt x="804" y="456"/>
                      <a:pt x="804" y="645"/>
                    </a:cubicBezTo>
                    <a:cubicBezTo>
                      <a:pt x="804" y="834"/>
                      <a:pt x="685" y="935"/>
                      <a:pt x="506" y="935"/>
                    </a:cubicBezTo>
                    <a:lnTo>
                      <a:pt x="409" y="935"/>
                    </a:lnTo>
                    <a:lnTo>
                      <a:pt x="409" y="355"/>
                    </a:lnTo>
                    <a:close/>
                    <a:moveTo>
                      <a:pt x="1" y="0"/>
                    </a:moveTo>
                    <a:lnTo>
                      <a:pt x="1" y="1297"/>
                    </a:lnTo>
                    <a:lnTo>
                      <a:pt x="542" y="1297"/>
                    </a:lnTo>
                    <a:cubicBezTo>
                      <a:pt x="956" y="1297"/>
                      <a:pt x="1217" y="1015"/>
                      <a:pt x="1217" y="645"/>
                    </a:cubicBezTo>
                    <a:cubicBezTo>
                      <a:pt x="1217" y="271"/>
                      <a:pt x="956" y="0"/>
                      <a:pt x="542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904;p54">
                <a:extLst>
                  <a:ext uri="{FF2B5EF4-FFF2-40B4-BE49-F238E27FC236}">
                    <a16:creationId xmlns:a16="http://schemas.microsoft.com/office/drawing/2014/main" id="{093457B2-52DB-DDB2-C0D9-E5F8C5CC5C86}"/>
                  </a:ext>
                </a:extLst>
              </p:cNvPr>
              <p:cNvSpPr/>
              <p:nvPr/>
            </p:nvSpPr>
            <p:spPr>
              <a:xfrm>
                <a:off x="5233033" y="3608034"/>
                <a:ext cx="95833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4" extrusionOk="0">
                    <a:moveTo>
                      <a:pt x="669" y="376"/>
                    </a:moveTo>
                    <a:cubicBezTo>
                      <a:pt x="833" y="376"/>
                      <a:pt x="923" y="494"/>
                      <a:pt x="923" y="666"/>
                    </a:cubicBezTo>
                    <a:cubicBezTo>
                      <a:pt x="923" y="838"/>
                      <a:pt x="833" y="954"/>
                      <a:pt x="669" y="954"/>
                    </a:cubicBezTo>
                    <a:cubicBezTo>
                      <a:pt x="504" y="954"/>
                      <a:pt x="416" y="841"/>
                      <a:pt x="416" y="666"/>
                    </a:cubicBezTo>
                    <a:cubicBezTo>
                      <a:pt x="416" y="491"/>
                      <a:pt x="504" y="376"/>
                      <a:pt x="669" y="376"/>
                    </a:cubicBezTo>
                    <a:close/>
                    <a:moveTo>
                      <a:pt x="669" y="0"/>
                    </a:moveTo>
                    <a:cubicBezTo>
                      <a:pt x="301" y="0"/>
                      <a:pt x="0" y="275"/>
                      <a:pt x="0" y="666"/>
                    </a:cubicBezTo>
                    <a:cubicBezTo>
                      <a:pt x="0" y="1057"/>
                      <a:pt x="301" y="1333"/>
                      <a:pt x="669" y="1333"/>
                    </a:cubicBezTo>
                    <a:cubicBezTo>
                      <a:pt x="1036" y="1333"/>
                      <a:pt x="1335" y="1057"/>
                      <a:pt x="1335" y="666"/>
                    </a:cubicBezTo>
                    <a:cubicBezTo>
                      <a:pt x="1335" y="275"/>
                      <a:pt x="1037" y="0"/>
                      <a:pt x="669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905;p54">
                <a:extLst>
                  <a:ext uri="{FF2B5EF4-FFF2-40B4-BE49-F238E27FC236}">
                    <a16:creationId xmlns:a16="http://schemas.microsoft.com/office/drawing/2014/main" id="{08DC6006-45AA-E53F-5FCE-FB7099664F6B}"/>
                  </a:ext>
                </a:extLst>
              </p:cNvPr>
              <p:cNvSpPr/>
              <p:nvPr/>
            </p:nvSpPr>
            <p:spPr>
              <a:xfrm>
                <a:off x="5339347" y="3609685"/>
                <a:ext cx="89516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7" y="1297"/>
                    </a:lnTo>
                    <a:lnTo>
                      <a:pt x="407" y="645"/>
                    </a:lnTo>
                    <a:lnTo>
                      <a:pt x="838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38" y="0"/>
                    </a:lnTo>
                    <a:lnTo>
                      <a:pt x="838" y="66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906;p54">
                <a:extLst>
                  <a:ext uri="{FF2B5EF4-FFF2-40B4-BE49-F238E27FC236}">
                    <a16:creationId xmlns:a16="http://schemas.microsoft.com/office/drawing/2014/main" id="{8F0F2495-ED75-44BC-0C4A-79DBE9F732C2}"/>
                  </a:ext>
                </a:extLst>
              </p:cNvPr>
              <p:cNvSpPr/>
              <p:nvPr/>
            </p:nvSpPr>
            <p:spPr>
              <a:xfrm>
                <a:off x="5435323" y="3609685"/>
                <a:ext cx="101791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298" extrusionOk="0">
                    <a:moveTo>
                      <a:pt x="708" y="435"/>
                    </a:moveTo>
                    <a:lnTo>
                      <a:pt x="824" y="796"/>
                    </a:lnTo>
                    <a:lnTo>
                      <a:pt x="590" y="796"/>
                    </a:lnTo>
                    <a:lnTo>
                      <a:pt x="708" y="435"/>
                    </a:lnTo>
                    <a:close/>
                    <a:moveTo>
                      <a:pt x="475" y="0"/>
                    </a:moveTo>
                    <a:lnTo>
                      <a:pt x="1" y="1297"/>
                    </a:lnTo>
                    <a:lnTo>
                      <a:pt x="428" y="1297"/>
                    </a:lnTo>
                    <a:lnTo>
                      <a:pt x="491" y="1103"/>
                    </a:lnTo>
                    <a:lnTo>
                      <a:pt x="924" y="1103"/>
                    </a:lnTo>
                    <a:lnTo>
                      <a:pt x="988" y="1297"/>
                    </a:lnTo>
                    <a:lnTo>
                      <a:pt x="1417" y="1297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907;p54">
                <a:extLst>
                  <a:ext uri="{FF2B5EF4-FFF2-40B4-BE49-F238E27FC236}">
                    <a16:creationId xmlns:a16="http://schemas.microsoft.com/office/drawing/2014/main" id="{C25D56A1-09B4-C36F-97C0-8210D90E9906}"/>
                  </a:ext>
                </a:extLst>
              </p:cNvPr>
              <p:cNvSpPr/>
              <p:nvPr/>
            </p:nvSpPr>
            <p:spPr>
              <a:xfrm>
                <a:off x="5538263" y="3609685"/>
                <a:ext cx="78533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298" extrusionOk="0">
                    <a:moveTo>
                      <a:pt x="1" y="0"/>
                    </a:moveTo>
                    <a:lnTo>
                      <a:pt x="1" y="323"/>
                    </a:lnTo>
                    <a:lnTo>
                      <a:pt x="342" y="323"/>
                    </a:lnTo>
                    <a:lnTo>
                      <a:pt x="342" y="1297"/>
                    </a:lnTo>
                    <a:lnTo>
                      <a:pt x="750" y="1297"/>
                    </a:lnTo>
                    <a:lnTo>
                      <a:pt x="750" y="323"/>
                    </a:lnTo>
                    <a:lnTo>
                      <a:pt x="1093" y="323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908;p54">
                <a:extLst>
                  <a:ext uri="{FF2B5EF4-FFF2-40B4-BE49-F238E27FC236}">
                    <a16:creationId xmlns:a16="http://schemas.microsoft.com/office/drawing/2014/main" id="{BDF93C91-894F-F809-A21B-BC691F6B56DD}"/>
                  </a:ext>
                </a:extLst>
              </p:cNvPr>
              <p:cNvSpPr/>
              <p:nvPr/>
            </p:nvSpPr>
            <p:spPr>
              <a:xfrm>
                <a:off x="5624764" y="3609685"/>
                <a:ext cx="29145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5" y="1297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909;p54">
                <a:extLst>
                  <a:ext uri="{FF2B5EF4-FFF2-40B4-BE49-F238E27FC236}">
                    <a16:creationId xmlns:a16="http://schemas.microsoft.com/office/drawing/2014/main" id="{29AFF935-C784-9441-2039-83AA20F5ADC1}"/>
                  </a:ext>
                </a:extLst>
              </p:cNvPr>
              <p:cNvSpPr/>
              <p:nvPr/>
            </p:nvSpPr>
            <p:spPr>
              <a:xfrm>
                <a:off x="5664318" y="3608034"/>
                <a:ext cx="95905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4" extrusionOk="0">
                    <a:moveTo>
                      <a:pt x="670" y="376"/>
                    </a:moveTo>
                    <a:cubicBezTo>
                      <a:pt x="834" y="376"/>
                      <a:pt x="924" y="494"/>
                      <a:pt x="924" y="666"/>
                    </a:cubicBezTo>
                    <a:cubicBezTo>
                      <a:pt x="924" y="838"/>
                      <a:pt x="834" y="954"/>
                      <a:pt x="670" y="954"/>
                    </a:cubicBezTo>
                    <a:cubicBezTo>
                      <a:pt x="504" y="954"/>
                      <a:pt x="417" y="841"/>
                      <a:pt x="417" y="666"/>
                    </a:cubicBezTo>
                    <a:cubicBezTo>
                      <a:pt x="417" y="491"/>
                      <a:pt x="504" y="376"/>
                      <a:pt x="670" y="376"/>
                    </a:cubicBezTo>
                    <a:close/>
                    <a:moveTo>
                      <a:pt x="670" y="0"/>
                    </a:moveTo>
                    <a:cubicBezTo>
                      <a:pt x="302" y="0"/>
                      <a:pt x="1" y="275"/>
                      <a:pt x="1" y="666"/>
                    </a:cubicBezTo>
                    <a:cubicBezTo>
                      <a:pt x="1" y="1057"/>
                      <a:pt x="302" y="1333"/>
                      <a:pt x="670" y="1333"/>
                    </a:cubicBezTo>
                    <a:cubicBezTo>
                      <a:pt x="1038" y="1333"/>
                      <a:pt x="1336" y="1057"/>
                      <a:pt x="1336" y="666"/>
                    </a:cubicBezTo>
                    <a:cubicBezTo>
                      <a:pt x="1336" y="275"/>
                      <a:pt x="1040" y="0"/>
                      <a:pt x="67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1910;p54">
                <a:extLst>
                  <a:ext uri="{FF2B5EF4-FFF2-40B4-BE49-F238E27FC236}">
                    <a16:creationId xmlns:a16="http://schemas.microsoft.com/office/drawing/2014/main" id="{47D82AF5-7ED7-0EAE-3A19-5FE4AD93F9F9}"/>
                  </a:ext>
                </a:extLst>
              </p:cNvPr>
              <p:cNvSpPr/>
              <p:nvPr/>
            </p:nvSpPr>
            <p:spPr>
              <a:xfrm>
                <a:off x="5770703" y="3609685"/>
                <a:ext cx="8944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9" y="1297"/>
                    </a:lnTo>
                    <a:lnTo>
                      <a:pt x="409" y="645"/>
                    </a:lnTo>
                    <a:lnTo>
                      <a:pt x="840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40" y="0"/>
                    </a:lnTo>
                    <a:lnTo>
                      <a:pt x="840" y="664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911;p54">
                <a:extLst>
                  <a:ext uri="{FF2B5EF4-FFF2-40B4-BE49-F238E27FC236}">
                    <a16:creationId xmlns:a16="http://schemas.microsoft.com/office/drawing/2014/main" id="{B4768AE3-F1BF-A3AA-6417-410B1C10A67D}"/>
                  </a:ext>
                </a:extLst>
              </p:cNvPr>
              <p:cNvSpPr/>
              <p:nvPr/>
            </p:nvSpPr>
            <p:spPr>
              <a:xfrm>
                <a:off x="4812445" y="3094987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912;p54">
                <a:extLst>
                  <a:ext uri="{FF2B5EF4-FFF2-40B4-BE49-F238E27FC236}">
                    <a16:creationId xmlns:a16="http://schemas.microsoft.com/office/drawing/2014/main" id="{FE45D091-9902-7A91-4782-DD2E553D2177}"/>
                  </a:ext>
                </a:extLst>
              </p:cNvPr>
              <p:cNvSpPr/>
              <p:nvPr/>
            </p:nvSpPr>
            <p:spPr>
              <a:xfrm>
                <a:off x="4848194" y="3174453"/>
                <a:ext cx="1342308" cy="243782"/>
              </a:xfrm>
              <a:custGeom>
                <a:avLst/>
                <a:gdLst/>
                <a:ahLst/>
                <a:cxnLst/>
                <a:rect l="l" t="t" r="r" b="b"/>
                <a:pathLst>
                  <a:path w="18699" h="3396" extrusionOk="0">
                    <a:moveTo>
                      <a:pt x="75" y="1"/>
                    </a:moveTo>
                    <a:cubicBezTo>
                      <a:pt x="38" y="1"/>
                      <a:pt x="1" y="37"/>
                      <a:pt x="20" y="83"/>
                    </a:cubicBezTo>
                    <a:lnTo>
                      <a:pt x="1643" y="3363"/>
                    </a:lnTo>
                    <a:cubicBezTo>
                      <a:pt x="1654" y="3382"/>
                      <a:pt x="1673" y="3396"/>
                      <a:pt x="1696" y="3396"/>
                    </a:cubicBezTo>
                    <a:lnTo>
                      <a:pt x="18620" y="3396"/>
                    </a:lnTo>
                    <a:cubicBezTo>
                      <a:pt x="18698" y="3396"/>
                      <a:pt x="18698" y="3279"/>
                      <a:pt x="18620" y="3279"/>
                    </a:cubicBezTo>
                    <a:lnTo>
                      <a:pt x="1732" y="3279"/>
                    </a:lnTo>
                    <a:lnTo>
                      <a:pt x="125" y="32"/>
                    </a:lnTo>
                    <a:cubicBezTo>
                      <a:pt x="113" y="10"/>
                      <a:pt x="94" y="1"/>
                      <a:pt x="75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913;p54">
                <a:extLst>
                  <a:ext uri="{FF2B5EF4-FFF2-40B4-BE49-F238E27FC236}">
                    <a16:creationId xmlns:a16="http://schemas.microsoft.com/office/drawing/2014/main" id="{7B2CEA99-47D3-8B66-0EE4-FFCC24C2A4D9}"/>
                  </a:ext>
                </a:extLst>
              </p:cNvPr>
              <p:cNvSpPr/>
              <p:nvPr/>
            </p:nvSpPr>
            <p:spPr>
              <a:xfrm>
                <a:off x="2967067" y="3372436"/>
                <a:ext cx="950218" cy="6205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8645" extrusionOk="0">
                    <a:moveTo>
                      <a:pt x="1" y="1"/>
                    </a:moveTo>
                    <a:lnTo>
                      <a:pt x="1" y="8645"/>
                    </a:lnTo>
                    <a:lnTo>
                      <a:pt x="13237" y="8645"/>
                    </a:lnTo>
                    <a:lnTo>
                      <a:pt x="13237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914;p54">
                <a:extLst>
                  <a:ext uri="{FF2B5EF4-FFF2-40B4-BE49-F238E27FC236}">
                    <a16:creationId xmlns:a16="http://schemas.microsoft.com/office/drawing/2014/main" id="{D6B5195E-B772-E33C-1323-3AA3EC7B0B51}"/>
                  </a:ext>
                </a:extLst>
              </p:cNvPr>
              <p:cNvSpPr/>
              <p:nvPr/>
            </p:nvSpPr>
            <p:spPr>
              <a:xfrm>
                <a:off x="3380190" y="3373010"/>
                <a:ext cx="144072" cy="620007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8637" extrusionOk="0">
                    <a:moveTo>
                      <a:pt x="1" y="0"/>
                    </a:moveTo>
                    <a:lnTo>
                      <a:pt x="1" y="8637"/>
                    </a:lnTo>
                    <a:lnTo>
                      <a:pt x="2007" y="8637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915;p54">
                <a:extLst>
                  <a:ext uri="{FF2B5EF4-FFF2-40B4-BE49-F238E27FC236}">
                    <a16:creationId xmlns:a16="http://schemas.microsoft.com/office/drawing/2014/main" id="{AC5B5197-44A8-CC91-8251-6C9D71EAD58A}"/>
                  </a:ext>
                </a:extLst>
              </p:cNvPr>
              <p:cNvSpPr/>
              <p:nvPr/>
            </p:nvSpPr>
            <p:spPr>
              <a:xfrm>
                <a:off x="2967067" y="3611049"/>
                <a:ext cx="950218" cy="144072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2007" extrusionOk="0">
                    <a:moveTo>
                      <a:pt x="1" y="0"/>
                    </a:moveTo>
                    <a:lnTo>
                      <a:pt x="1" y="2007"/>
                    </a:lnTo>
                    <a:lnTo>
                      <a:pt x="13237" y="2007"/>
                    </a:lnTo>
                    <a:lnTo>
                      <a:pt x="1323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916;p54">
                <a:extLst>
                  <a:ext uri="{FF2B5EF4-FFF2-40B4-BE49-F238E27FC236}">
                    <a16:creationId xmlns:a16="http://schemas.microsoft.com/office/drawing/2014/main" id="{F7207FF6-FC94-39BE-DADB-E5789860EE16}"/>
                  </a:ext>
                </a:extLst>
              </p:cNvPr>
              <p:cNvSpPr/>
              <p:nvPr/>
            </p:nvSpPr>
            <p:spPr>
              <a:xfrm>
                <a:off x="2918899" y="3594467"/>
                <a:ext cx="48240" cy="16065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238" extrusionOk="0">
                    <a:moveTo>
                      <a:pt x="0" y="1"/>
                    </a:moveTo>
                    <a:lnTo>
                      <a:pt x="0" y="1980"/>
                    </a:lnTo>
                    <a:lnTo>
                      <a:pt x="672" y="2238"/>
                    </a:lnTo>
                    <a:lnTo>
                      <a:pt x="672" y="2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9" name="Google Shape;1917;p54">
                <a:extLst>
                  <a:ext uri="{FF2B5EF4-FFF2-40B4-BE49-F238E27FC236}">
                    <a16:creationId xmlns:a16="http://schemas.microsoft.com/office/drawing/2014/main" id="{BD4986A5-B697-8039-292D-A277226C2E46}"/>
                  </a:ext>
                </a:extLst>
              </p:cNvPr>
              <p:cNvSpPr/>
              <p:nvPr/>
            </p:nvSpPr>
            <p:spPr>
              <a:xfrm>
                <a:off x="3340780" y="3352982"/>
                <a:ext cx="183482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80" extrusionOk="0">
                    <a:moveTo>
                      <a:pt x="0" y="1"/>
                    </a:moveTo>
                    <a:lnTo>
                      <a:pt x="552" y="279"/>
                    </a:lnTo>
                    <a:lnTo>
                      <a:pt x="2556" y="279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918;p54">
                <a:extLst>
                  <a:ext uri="{FF2B5EF4-FFF2-40B4-BE49-F238E27FC236}">
                    <a16:creationId xmlns:a16="http://schemas.microsoft.com/office/drawing/2014/main" id="{AEF31CBF-ECE0-BDC2-CB86-C76DA665F234}"/>
                  </a:ext>
                </a:extLst>
              </p:cNvPr>
              <p:cNvSpPr/>
              <p:nvPr/>
            </p:nvSpPr>
            <p:spPr>
              <a:xfrm>
                <a:off x="2951705" y="2011463"/>
                <a:ext cx="387639" cy="577080"/>
              </a:xfrm>
              <a:custGeom>
                <a:avLst/>
                <a:gdLst/>
                <a:ahLst/>
                <a:cxnLst/>
                <a:rect l="l" t="t" r="r" b="b"/>
                <a:pathLst>
                  <a:path w="5400" h="8039" extrusionOk="0">
                    <a:moveTo>
                      <a:pt x="1840" y="0"/>
                    </a:moveTo>
                    <a:cubicBezTo>
                      <a:pt x="1273" y="0"/>
                      <a:pt x="1219" y="754"/>
                      <a:pt x="1219" y="754"/>
                    </a:cubicBezTo>
                    <a:cubicBezTo>
                      <a:pt x="1219" y="754"/>
                      <a:pt x="1104" y="643"/>
                      <a:pt x="997" y="643"/>
                    </a:cubicBezTo>
                    <a:cubicBezTo>
                      <a:pt x="908" y="643"/>
                      <a:pt x="825" y="717"/>
                      <a:pt x="815" y="989"/>
                    </a:cubicBezTo>
                    <a:cubicBezTo>
                      <a:pt x="796" y="1488"/>
                      <a:pt x="1559" y="1706"/>
                      <a:pt x="1814" y="1765"/>
                    </a:cubicBezTo>
                    <a:cubicBezTo>
                      <a:pt x="1280" y="2257"/>
                      <a:pt x="1237" y="3302"/>
                      <a:pt x="1197" y="4255"/>
                    </a:cubicBezTo>
                    <a:cubicBezTo>
                      <a:pt x="1147" y="5445"/>
                      <a:pt x="1" y="7241"/>
                      <a:pt x="1" y="7241"/>
                    </a:cubicBezTo>
                    <a:cubicBezTo>
                      <a:pt x="466" y="7908"/>
                      <a:pt x="2133" y="8038"/>
                      <a:pt x="3361" y="8038"/>
                    </a:cubicBezTo>
                    <a:cubicBezTo>
                      <a:pt x="4145" y="8038"/>
                      <a:pt x="4751" y="7985"/>
                      <a:pt x="4751" y="7985"/>
                    </a:cubicBezTo>
                    <a:cubicBezTo>
                      <a:pt x="4518" y="7045"/>
                      <a:pt x="4812" y="5464"/>
                      <a:pt x="5119" y="3729"/>
                    </a:cubicBezTo>
                    <a:cubicBezTo>
                      <a:pt x="5399" y="2135"/>
                      <a:pt x="4019" y="1637"/>
                      <a:pt x="4019" y="1637"/>
                    </a:cubicBezTo>
                    <a:cubicBezTo>
                      <a:pt x="4019" y="1637"/>
                      <a:pt x="3617" y="1436"/>
                      <a:pt x="2985" y="1436"/>
                    </a:cubicBezTo>
                    <a:cubicBezTo>
                      <a:pt x="2863" y="1436"/>
                      <a:pt x="2732" y="1444"/>
                      <a:pt x="2594" y="1462"/>
                    </a:cubicBezTo>
                    <a:cubicBezTo>
                      <a:pt x="2619" y="1301"/>
                      <a:pt x="2762" y="226"/>
                      <a:pt x="2053" y="31"/>
                    </a:cubicBezTo>
                    <a:cubicBezTo>
                      <a:pt x="1975" y="10"/>
                      <a:pt x="1904" y="0"/>
                      <a:pt x="184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919;p54">
                <a:extLst>
                  <a:ext uri="{FF2B5EF4-FFF2-40B4-BE49-F238E27FC236}">
                    <a16:creationId xmlns:a16="http://schemas.microsoft.com/office/drawing/2014/main" id="{869D9142-9CB0-DD0A-4247-54E4AADFF473}"/>
                  </a:ext>
                </a:extLst>
              </p:cNvPr>
              <p:cNvSpPr/>
              <p:nvPr/>
            </p:nvSpPr>
            <p:spPr>
              <a:xfrm>
                <a:off x="3059167" y="2094734"/>
                <a:ext cx="87578" cy="50537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04" extrusionOk="0">
                    <a:moveTo>
                      <a:pt x="1124" y="0"/>
                    </a:moveTo>
                    <a:cubicBezTo>
                      <a:pt x="1124" y="0"/>
                      <a:pt x="350" y="6"/>
                      <a:pt x="1" y="511"/>
                    </a:cubicBezTo>
                    <a:cubicBezTo>
                      <a:pt x="1" y="511"/>
                      <a:pt x="10" y="616"/>
                      <a:pt x="222" y="704"/>
                    </a:cubicBezTo>
                    <a:cubicBezTo>
                      <a:pt x="489" y="496"/>
                      <a:pt x="804" y="357"/>
                      <a:pt x="1137" y="296"/>
                    </a:cubicBezTo>
                    <a:cubicBezTo>
                      <a:pt x="1137" y="296"/>
                      <a:pt x="1219" y="126"/>
                      <a:pt x="1124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920;p54">
                <a:extLst>
                  <a:ext uri="{FF2B5EF4-FFF2-40B4-BE49-F238E27FC236}">
                    <a16:creationId xmlns:a16="http://schemas.microsoft.com/office/drawing/2014/main" id="{CA67D2BD-0D3F-D3BE-BEB3-857FFA481D6F}"/>
                  </a:ext>
                </a:extLst>
              </p:cNvPr>
              <p:cNvSpPr/>
              <p:nvPr/>
            </p:nvSpPr>
            <p:spPr>
              <a:xfrm>
                <a:off x="3003103" y="2937849"/>
                <a:ext cx="377876" cy="201070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2801" extrusionOk="0">
                    <a:moveTo>
                      <a:pt x="4497" y="0"/>
                    </a:moveTo>
                    <a:cubicBezTo>
                      <a:pt x="4071" y="0"/>
                      <a:pt x="3519" y="49"/>
                      <a:pt x="2942" y="120"/>
                    </a:cubicBezTo>
                    <a:cubicBezTo>
                      <a:pt x="1897" y="250"/>
                      <a:pt x="772" y="452"/>
                      <a:pt x="160" y="566"/>
                    </a:cubicBezTo>
                    <a:cubicBezTo>
                      <a:pt x="162" y="629"/>
                      <a:pt x="164" y="709"/>
                      <a:pt x="164" y="801"/>
                    </a:cubicBezTo>
                    <a:lnTo>
                      <a:pt x="164" y="809"/>
                    </a:lnTo>
                    <a:cubicBezTo>
                      <a:pt x="166" y="948"/>
                      <a:pt x="164" y="1114"/>
                      <a:pt x="158" y="1299"/>
                    </a:cubicBezTo>
                    <a:cubicBezTo>
                      <a:pt x="155" y="1396"/>
                      <a:pt x="151" y="1501"/>
                      <a:pt x="145" y="1608"/>
                    </a:cubicBezTo>
                    <a:cubicBezTo>
                      <a:pt x="124" y="1989"/>
                      <a:pt x="84" y="2163"/>
                      <a:pt x="0" y="2544"/>
                    </a:cubicBezTo>
                    <a:lnTo>
                      <a:pt x="4" y="2544"/>
                    </a:lnTo>
                    <a:cubicBezTo>
                      <a:pt x="42" y="2554"/>
                      <a:pt x="353" y="2637"/>
                      <a:pt x="866" y="2706"/>
                    </a:cubicBezTo>
                    <a:cubicBezTo>
                      <a:pt x="906" y="2712"/>
                      <a:pt x="946" y="2718"/>
                      <a:pt x="990" y="2723"/>
                    </a:cubicBezTo>
                    <a:cubicBezTo>
                      <a:pt x="1428" y="2775"/>
                      <a:pt x="1868" y="2800"/>
                      <a:pt x="2308" y="2800"/>
                    </a:cubicBezTo>
                    <a:cubicBezTo>
                      <a:pt x="3161" y="2800"/>
                      <a:pt x="4012" y="2704"/>
                      <a:pt x="4846" y="2512"/>
                    </a:cubicBezTo>
                    <a:cubicBezTo>
                      <a:pt x="4886" y="2502"/>
                      <a:pt x="4928" y="2492"/>
                      <a:pt x="4968" y="2481"/>
                    </a:cubicBezTo>
                    <a:cubicBezTo>
                      <a:pt x="5065" y="2458"/>
                      <a:pt x="5164" y="2433"/>
                      <a:pt x="5263" y="2407"/>
                    </a:cubicBezTo>
                    <a:lnTo>
                      <a:pt x="5257" y="2376"/>
                    </a:lnTo>
                    <a:lnTo>
                      <a:pt x="5019" y="1003"/>
                    </a:lnTo>
                    <a:lnTo>
                      <a:pt x="4950" y="607"/>
                    </a:lnTo>
                    <a:lnTo>
                      <a:pt x="4920" y="423"/>
                    </a:lnTo>
                    <a:lnTo>
                      <a:pt x="4882" y="181"/>
                    </a:lnTo>
                    <a:lnTo>
                      <a:pt x="4857" y="15"/>
                    </a:lnTo>
                    <a:cubicBezTo>
                      <a:pt x="4751" y="5"/>
                      <a:pt x="4630" y="0"/>
                      <a:pt x="4497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921;p54">
                <a:extLst>
                  <a:ext uri="{FF2B5EF4-FFF2-40B4-BE49-F238E27FC236}">
                    <a16:creationId xmlns:a16="http://schemas.microsoft.com/office/drawing/2014/main" id="{1E59D0FC-662D-A338-9A1D-7FD563FEE3AC}"/>
                  </a:ext>
                </a:extLst>
              </p:cNvPr>
              <p:cNvSpPr/>
              <p:nvPr/>
            </p:nvSpPr>
            <p:spPr>
              <a:xfrm>
                <a:off x="3000447" y="3023489"/>
                <a:ext cx="381035" cy="82696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152" extrusionOk="0">
                    <a:moveTo>
                      <a:pt x="5090" y="1"/>
                    </a:moveTo>
                    <a:cubicBezTo>
                      <a:pt x="5090" y="1"/>
                      <a:pt x="4222" y="591"/>
                      <a:pt x="2013" y="591"/>
                    </a:cubicBezTo>
                    <a:cubicBezTo>
                      <a:pt x="1477" y="591"/>
                      <a:pt x="862" y="556"/>
                      <a:pt x="161" y="470"/>
                    </a:cubicBezTo>
                    <a:cubicBezTo>
                      <a:pt x="161" y="470"/>
                      <a:pt x="1" y="733"/>
                      <a:pt x="47" y="1029"/>
                    </a:cubicBezTo>
                    <a:cubicBezTo>
                      <a:pt x="47" y="1029"/>
                      <a:pt x="941" y="1152"/>
                      <a:pt x="2045" y="1152"/>
                    </a:cubicBezTo>
                    <a:cubicBezTo>
                      <a:pt x="3114" y="1152"/>
                      <a:pt x="4379" y="1036"/>
                      <a:pt x="5218" y="582"/>
                    </a:cubicBezTo>
                    <a:cubicBezTo>
                      <a:pt x="5218" y="582"/>
                      <a:pt x="5308" y="298"/>
                      <a:pt x="5090" y="1"/>
                    </a:cubicBez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922;p54">
                <a:extLst>
                  <a:ext uri="{FF2B5EF4-FFF2-40B4-BE49-F238E27FC236}">
                    <a16:creationId xmlns:a16="http://schemas.microsoft.com/office/drawing/2014/main" id="{399FAB70-E185-7D75-A37D-2E4103BA2F34}"/>
                  </a:ext>
                </a:extLst>
              </p:cNvPr>
              <p:cNvSpPr/>
              <p:nvPr/>
            </p:nvSpPr>
            <p:spPr>
              <a:xfrm>
                <a:off x="3222478" y="2992693"/>
                <a:ext cx="14357" cy="3417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76" extrusionOk="0">
                    <a:moveTo>
                      <a:pt x="102" y="1"/>
                    </a:moveTo>
                    <a:cubicBezTo>
                      <a:pt x="49" y="1"/>
                      <a:pt x="5" y="108"/>
                      <a:pt x="3" y="237"/>
                    </a:cubicBezTo>
                    <a:cubicBezTo>
                      <a:pt x="1" y="369"/>
                      <a:pt x="43" y="476"/>
                      <a:pt x="98" y="476"/>
                    </a:cubicBezTo>
                    <a:cubicBezTo>
                      <a:pt x="99" y="476"/>
                      <a:pt x="99" y="476"/>
                      <a:pt x="100" y="476"/>
                    </a:cubicBezTo>
                    <a:cubicBezTo>
                      <a:pt x="152" y="476"/>
                      <a:pt x="197" y="370"/>
                      <a:pt x="197" y="239"/>
                    </a:cubicBezTo>
                    <a:cubicBezTo>
                      <a:pt x="199" y="108"/>
                      <a:pt x="157" y="1"/>
                      <a:pt x="10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923;p54">
                <a:extLst>
                  <a:ext uri="{FF2B5EF4-FFF2-40B4-BE49-F238E27FC236}">
                    <a16:creationId xmlns:a16="http://schemas.microsoft.com/office/drawing/2014/main" id="{E40ADEF7-5D31-6A12-F2E6-9AA442F97B40}"/>
                  </a:ext>
                </a:extLst>
              </p:cNvPr>
              <p:cNvSpPr/>
              <p:nvPr/>
            </p:nvSpPr>
            <p:spPr>
              <a:xfrm>
                <a:off x="3013440" y="2937777"/>
                <a:ext cx="342845" cy="11535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1607" extrusionOk="0">
                    <a:moveTo>
                      <a:pt x="4342" y="0"/>
                    </a:moveTo>
                    <a:cubicBezTo>
                      <a:pt x="3918" y="0"/>
                      <a:pt x="3370" y="49"/>
                      <a:pt x="2798" y="119"/>
                    </a:cubicBezTo>
                    <a:cubicBezTo>
                      <a:pt x="1753" y="249"/>
                      <a:pt x="628" y="451"/>
                      <a:pt x="16" y="567"/>
                    </a:cubicBezTo>
                    <a:cubicBezTo>
                      <a:pt x="18" y="630"/>
                      <a:pt x="20" y="709"/>
                      <a:pt x="20" y="802"/>
                    </a:cubicBezTo>
                    <a:lnTo>
                      <a:pt x="20" y="810"/>
                    </a:lnTo>
                    <a:cubicBezTo>
                      <a:pt x="22" y="947"/>
                      <a:pt x="20" y="1113"/>
                      <a:pt x="14" y="1298"/>
                    </a:cubicBezTo>
                    <a:cubicBezTo>
                      <a:pt x="11" y="1397"/>
                      <a:pt x="7" y="1500"/>
                      <a:pt x="1" y="1607"/>
                    </a:cubicBezTo>
                    <a:cubicBezTo>
                      <a:pt x="1059" y="1048"/>
                      <a:pt x="2329" y="745"/>
                      <a:pt x="3380" y="581"/>
                    </a:cubicBezTo>
                    <a:cubicBezTo>
                      <a:pt x="3924" y="497"/>
                      <a:pt x="4410" y="449"/>
                      <a:pt x="4776" y="423"/>
                    </a:cubicBezTo>
                    <a:lnTo>
                      <a:pt x="4738" y="180"/>
                    </a:lnTo>
                    <a:lnTo>
                      <a:pt x="4713" y="16"/>
                    </a:lnTo>
                    <a:cubicBezTo>
                      <a:pt x="4605" y="5"/>
                      <a:pt x="4480" y="0"/>
                      <a:pt x="434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924;p54">
                <a:extLst>
                  <a:ext uri="{FF2B5EF4-FFF2-40B4-BE49-F238E27FC236}">
                    <a16:creationId xmlns:a16="http://schemas.microsoft.com/office/drawing/2014/main" id="{A7B93593-235C-8689-CAD4-BAFB11E15B88}"/>
                  </a:ext>
                </a:extLst>
              </p:cNvPr>
              <p:cNvSpPr/>
              <p:nvPr/>
            </p:nvSpPr>
            <p:spPr>
              <a:xfrm>
                <a:off x="3364038" y="2532479"/>
                <a:ext cx="123973" cy="18010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509" extrusionOk="0">
                    <a:moveTo>
                      <a:pt x="1" y="1"/>
                    </a:moveTo>
                    <a:lnTo>
                      <a:pt x="191" y="2508"/>
                    </a:lnTo>
                    <a:lnTo>
                      <a:pt x="1726" y="20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925;p54">
                <a:extLst>
                  <a:ext uri="{FF2B5EF4-FFF2-40B4-BE49-F238E27FC236}">
                    <a16:creationId xmlns:a16="http://schemas.microsoft.com/office/drawing/2014/main" id="{E7E26791-5E16-795D-110E-5B4EFD60A6AF}"/>
                  </a:ext>
                </a:extLst>
              </p:cNvPr>
              <p:cNvSpPr/>
              <p:nvPr/>
            </p:nvSpPr>
            <p:spPr>
              <a:xfrm>
                <a:off x="3353486" y="2950699"/>
                <a:ext cx="25125" cy="3072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8" extrusionOk="0">
                    <a:moveTo>
                      <a:pt x="1" y="0"/>
                    </a:moveTo>
                    <a:lnTo>
                      <a:pt x="66" y="428"/>
                    </a:lnTo>
                    <a:cubicBezTo>
                      <a:pt x="350" y="319"/>
                      <a:pt x="294" y="69"/>
                      <a:pt x="294" y="69"/>
                    </a:cubicBezTo>
                    <a:cubicBezTo>
                      <a:pt x="214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926;p54">
                <a:extLst>
                  <a:ext uri="{FF2B5EF4-FFF2-40B4-BE49-F238E27FC236}">
                    <a16:creationId xmlns:a16="http://schemas.microsoft.com/office/drawing/2014/main" id="{9FA96A4F-FA71-29E7-AB21-CC68B79B7CF0}"/>
                  </a:ext>
                </a:extLst>
              </p:cNvPr>
              <p:cNvSpPr/>
              <p:nvPr/>
            </p:nvSpPr>
            <p:spPr>
              <a:xfrm>
                <a:off x="2971589" y="2995349"/>
                <a:ext cx="43358" cy="3560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96" extrusionOk="0">
                    <a:moveTo>
                      <a:pt x="603" y="0"/>
                    </a:moveTo>
                    <a:lnTo>
                      <a:pt x="122" y="134"/>
                    </a:lnTo>
                    <a:lnTo>
                      <a:pt x="119" y="134"/>
                    </a:lnTo>
                    <a:cubicBezTo>
                      <a:pt x="119" y="134"/>
                      <a:pt x="0" y="469"/>
                      <a:pt x="597" y="496"/>
                    </a:cubicBezTo>
                    <a:lnTo>
                      <a:pt x="603" y="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927;p54">
                <a:extLst>
                  <a:ext uri="{FF2B5EF4-FFF2-40B4-BE49-F238E27FC236}">
                    <a16:creationId xmlns:a16="http://schemas.microsoft.com/office/drawing/2014/main" id="{5FA27C84-6023-7161-9228-410BDE7B7D85}"/>
                  </a:ext>
                </a:extLst>
              </p:cNvPr>
              <p:cNvSpPr/>
              <p:nvPr/>
            </p:nvSpPr>
            <p:spPr>
              <a:xfrm>
                <a:off x="2911075" y="2463924"/>
                <a:ext cx="517211" cy="541761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547" extrusionOk="0">
                    <a:moveTo>
                      <a:pt x="2297" y="0"/>
                    </a:moveTo>
                    <a:cubicBezTo>
                      <a:pt x="2295" y="0"/>
                      <a:pt x="2293" y="2"/>
                      <a:pt x="2289" y="2"/>
                    </a:cubicBezTo>
                    <a:lnTo>
                      <a:pt x="2287" y="2"/>
                    </a:lnTo>
                    <a:lnTo>
                      <a:pt x="2274" y="4"/>
                    </a:lnTo>
                    <a:cubicBezTo>
                      <a:pt x="2266" y="6"/>
                      <a:pt x="2256" y="8"/>
                      <a:pt x="2245" y="10"/>
                    </a:cubicBezTo>
                    <a:cubicBezTo>
                      <a:pt x="2094" y="37"/>
                      <a:pt x="1686" y="111"/>
                      <a:pt x="1198" y="229"/>
                    </a:cubicBezTo>
                    <a:lnTo>
                      <a:pt x="1082" y="258"/>
                    </a:lnTo>
                    <a:cubicBezTo>
                      <a:pt x="1042" y="269"/>
                      <a:pt x="1002" y="279"/>
                      <a:pt x="962" y="288"/>
                    </a:cubicBezTo>
                    <a:cubicBezTo>
                      <a:pt x="946" y="294"/>
                      <a:pt x="931" y="298"/>
                      <a:pt x="914" y="302"/>
                    </a:cubicBezTo>
                    <a:lnTo>
                      <a:pt x="882" y="313"/>
                    </a:lnTo>
                    <a:lnTo>
                      <a:pt x="874" y="315"/>
                    </a:lnTo>
                    <a:cubicBezTo>
                      <a:pt x="832" y="328"/>
                      <a:pt x="792" y="344"/>
                      <a:pt x="754" y="359"/>
                    </a:cubicBezTo>
                    <a:lnTo>
                      <a:pt x="729" y="370"/>
                    </a:lnTo>
                    <a:cubicBezTo>
                      <a:pt x="712" y="378"/>
                      <a:pt x="693" y="387"/>
                      <a:pt x="676" y="395"/>
                    </a:cubicBezTo>
                    <a:cubicBezTo>
                      <a:pt x="668" y="399"/>
                      <a:pt x="658" y="405"/>
                      <a:pt x="651" y="408"/>
                    </a:cubicBezTo>
                    <a:cubicBezTo>
                      <a:pt x="592" y="439"/>
                      <a:pt x="535" y="475"/>
                      <a:pt x="481" y="517"/>
                    </a:cubicBezTo>
                    <a:lnTo>
                      <a:pt x="462" y="532"/>
                    </a:lnTo>
                    <a:cubicBezTo>
                      <a:pt x="453" y="538"/>
                      <a:pt x="445" y="546"/>
                      <a:pt x="435" y="553"/>
                    </a:cubicBezTo>
                    <a:cubicBezTo>
                      <a:pt x="426" y="561"/>
                      <a:pt x="418" y="569"/>
                      <a:pt x="409" y="576"/>
                    </a:cubicBezTo>
                    <a:cubicBezTo>
                      <a:pt x="401" y="584"/>
                      <a:pt x="391" y="593"/>
                      <a:pt x="384" y="601"/>
                    </a:cubicBezTo>
                    <a:cubicBezTo>
                      <a:pt x="378" y="607"/>
                      <a:pt x="371" y="614"/>
                      <a:pt x="365" y="620"/>
                    </a:cubicBezTo>
                    <a:cubicBezTo>
                      <a:pt x="346" y="639"/>
                      <a:pt x="329" y="656"/>
                      <a:pt x="313" y="677"/>
                    </a:cubicBezTo>
                    <a:cubicBezTo>
                      <a:pt x="308" y="683"/>
                      <a:pt x="302" y="691"/>
                      <a:pt x="296" y="698"/>
                    </a:cubicBezTo>
                    <a:cubicBezTo>
                      <a:pt x="292" y="700"/>
                      <a:pt x="290" y="702"/>
                      <a:pt x="289" y="706"/>
                    </a:cubicBezTo>
                    <a:lnTo>
                      <a:pt x="273" y="727"/>
                    </a:lnTo>
                    <a:cubicBezTo>
                      <a:pt x="266" y="736"/>
                      <a:pt x="260" y="744"/>
                      <a:pt x="252" y="754"/>
                    </a:cubicBezTo>
                    <a:cubicBezTo>
                      <a:pt x="239" y="773"/>
                      <a:pt x="227" y="790"/>
                      <a:pt x="216" y="809"/>
                    </a:cubicBezTo>
                    <a:cubicBezTo>
                      <a:pt x="210" y="818"/>
                      <a:pt x="207" y="824"/>
                      <a:pt x="201" y="836"/>
                    </a:cubicBezTo>
                    <a:cubicBezTo>
                      <a:pt x="193" y="847"/>
                      <a:pt x="187" y="856"/>
                      <a:pt x="182" y="868"/>
                    </a:cubicBezTo>
                    <a:cubicBezTo>
                      <a:pt x="172" y="887"/>
                      <a:pt x="161" y="906"/>
                      <a:pt x="151" y="925"/>
                    </a:cubicBezTo>
                    <a:cubicBezTo>
                      <a:pt x="147" y="937"/>
                      <a:pt x="142" y="948"/>
                      <a:pt x="138" y="958"/>
                    </a:cubicBezTo>
                    <a:cubicBezTo>
                      <a:pt x="132" y="969"/>
                      <a:pt x="128" y="979"/>
                      <a:pt x="125" y="990"/>
                    </a:cubicBezTo>
                    <a:cubicBezTo>
                      <a:pt x="119" y="1000"/>
                      <a:pt x="115" y="1011"/>
                      <a:pt x="111" y="1020"/>
                    </a:cubicBezTo>
                    <a:cubicBezTo>
                      <a:pt x="111" y="1022"/>
                      <a:pt x="109" y="1024"/>
                      <a:pt x="109" y="1026"/>
                    </a:cubicBezTo>
                    <a:cubicBezTo>
                      <a:pt x="98" y="1055"/>
                      <a:pt x="88" y="1085"/>
                      <a:pt x="79" y="1114"/>
                    </a:cubicBezTo>
                    <a:cubicBezTo>
                      <a:pt x="75" y="1127"/>
                      <a:pt x="71" y="1144"/>
                      <a:pt x="67" y="1154"/>
                    </a:cubicBezTo>
                    <a:cubicBezTo>
                      <a:pt x="64" y="1165"/>
                      <a:pt x="62" y="1175"/>
                      <a:pt x="60" y="1186"/>
                    </a:cubicBezTo>
                    <a:cubicBezTo>
                      <a:pt x="58" y="1190"/>
                      <a:pt x="56" y="1194"/>
                      <a:pt x="56" y="1196"/>
                    </a:cubicBezTo>
                    <a:cubicBezTo>
                      <a:pt x="54" y="1204"/>
                      <a:pt x="52" y="1211"/>
                      <a:pt x="50" y="1219"/>
                    </a:cubicBezTo>
                    <a:cubicBezTo>
                      <a:pt x="48" y="1230"/>
                      <a:pt x="46" y="1242"/>
                      <a:pt x="44" y="1253"/>
                    </a:cubicBezTo>
                    <a:lnTo>
                      <a:pt x="37" y="1289"/>
                    </a:lnTo>
                    <a:cubicBezTo>
                      <a:pt x="35" y="1301"/>
                      <a:pt x="33" y="1312"/>
                      <a:pt x="31" y="1324"/>
                    </a:cubicBezTo>
                    <a:cubicBezTo>
                      <a:pt x="27" y="1348"/>
                      <a:pt x="23" y="1371"/>
                      <a:pt x="20" y="1396"/>
                    </a:cubicBezTo>
                    <a:cubicBezTo>
                      <a:pt x="20" y="1396"/>
                      <a:pt x="20" y="1398"/>
                      <a:pt x="20" y="1400"/>
                    </a:cubicBezTo>
                    <a:cubicBezTo>
                      <a:pt x="18" y="1421"/>
                      <a:pt x="16" y="1446"/>
                      <a:pt x="14" y="1469"/>
                    </a:cubicBezTo>
                    <a:cubicBezTo>
                      <a:pt x="1" y="1629"/>
                      <a:pt x="2" y="1789"/>
                      <a:pt x="22" y="1949"/>
                    </a:cubicBezTo>
                    <a:cubicBezTo>
                      <a:pt x="31" y="2031"/>
                      <a:pt x="43" y="2115"/>
                      <a:pt x="58" y="2201"/>
                    </a:cubicBezTo>
                    <a:cubicBezTo>
                      <a:pt x="64" y="2228"/>
                      <a:pt x="69" y="2256"/>
                      <a:pt x="75" y="2285"/>
                    </a:cubicBezTo>
                    <a:cubicBezTo>
                      <a:pt x="86" y="2340"/>
                      <a:pt x="100" y="2397"/>
                      <a:pt x="115" y="2455"/>
                    </a:cubicBezTo>
                    <a:cubicBezTo>
                      <a:pt x="130" y="2510"/>
                      <a:pt x="146" y="2567"/>
                      <a:pt x="163" y="2624"/>
                    </a:cubicBezTo>
                    <a:cubicBezTo>
                      <a:pt x="184" y="2695"/>
                      <a:pt x="208" y="2765"/>
                      <a:pt x="231" y="2836"/>
                    </a:cubicBezTo>
                    <a:cubicBezTo>
                      <a:pt x="273" y="2954"/>
                      <a:pt x="313" y="3074"/>
                      <a:pt x="351" y="3194"/>
                    </a:cubicBezTo>
                    <a:cubicBezTo>
                      <a:pt x="363" y="3231"/>
                      <a:pt x="376" y="3269"/>
                      <a:pt x="388" y="3307"/>
                    </a:cubicBezTo>
                    <a:cubicBezTo>
                      <a:pt x="407" y="3368"/>
                      <a:pt x="426" y="3431"/>
                      <a:pt x="445" y="3494"/>
                    </a:cubicBezTo>
                    <a:cubicBezTo>
                      <a:pt x="454" y="3526"/>
                      <a:pt x="464" y="3559"/>
                      <a:pt x="475" y="3593"/>
                    </a:cubicBezTo>
                    <a:cubicBezTo>
                      <a:pt x="485" y="3629"/>
                      <a:pt x="494" y="3662"/>
                      <a:pt x="504" y="3698"/>
                    </a:cubicBezTo>
                    <a:cubicBezTo>
                      <a:pt x="508" y="3707"/>
                      <a:pt x="510" y="3717"/>
                      <a:pt x="514" y="3732"/>
                    </a:cubicBezTo>
                    <a:cubicBezTo>
                      <a:pt x="517" y="3747"/>
                      <a:pt x="523" y="3761"/>
                      <a:pt x="527" y="3776"/>
                    </a:cubicBezTo>
                    <a:cubicBezTo>
                      <a:pt x="535" y="3803"/>
                      <a:pt x="542" y="3829"/>
                      <a:pt x="550" y="3856"/>
                    </a:cubicBezTo>
                    <a:cubicBezTo>
                      <a:pt x="575" y="3950"/>
                      <a:pt x="599" y="4041"/>
                      <a:pt x="622" y="4133"/>
                    </a:cubicBezTo>
                    <a:cubicBezTo>
                      <a:pt x="805" y="4846"/>
                      <a:pt x="931" y="5525"/>
                      <a:pt x="969" y="6001"/>
                    </a:cubicBezTo>
                    <a:lnTo>
                      <a:pt x="969" y="6011"/>
                    </a:lnTo>
                    <a:cubicBezTo>
                      <a:pt x="985" y="6186"/>
                      <a:pt x="994" y="6371"/>
                      <a:pt x="996" y="6568"/>
                    </a:cubicBezTo>
                    <a:cubicBezTo>
                      <a:pt x="1000" y="6779"/>
                      <a:pt x="996" y="7003"/>
                      <a:pt x="983" y="7241"/>
                    </a:cubicBezTo>
                    <a:cubicBezTo>
                      <a:pt x="979" y="7336"/>
                      <a:pt x="973" y="7435"/>
                      <a:pt x="964" y="7535"/>
                    </a:cubicBezTo>
                    <a:lnTo>
                      <a:pt x="964" y="7546"/>
                    </a:lnTo>
                    <a:cubicBezTo>
                      <a:pt x="1103" y="7502"/>
                      <a:pt x="1265" y="7455"/>
                      <a:pt x="1446" y="7403"/>
                    </a:cubicBezTo>
                    <a:cubicBezTo>
                      <a:pt x="2190" y="7189"/>
                      <a:pt x="3256" y="6921"/>
                      <a:pt x="4284" y="6793"/>
                    </a:cubicBezTo>
                    <a:cubicBezTo>
                      <a:pt x="4655" y="6746"/>
                      <a:pt x="5022" y="6718"/>
                      <a:pt x="5365" y="6718"/>
                    </a:cubicBezTo>
                    <a:cubicBezTo>
                      <a:pt x="5650" y="6718"/>
                      <a:pt x="5920" y="6737"/>
                      <a:pt x="6164" y="6781"/>
                    </a:cubicBezTo>
                    <a:cubicBezTo>
                      <a:pt x="6263" y="6799"/>
                      <a:pt x="6360" y="6821"/>
                      <a:pt x="6457" y="6850"/>
                    </a:cubicBezTo>
                    <a:cubicBezTo>
                      <a:pt x="6448" y="6768"/>
                      <a:pt x="6438" y="6688"/>
                      <a:pt x="6429" y="6614"/>
                    </a:cubicBezTo>
                    <a:cubicBezTo>
                      <a:pt x="6419" y="6516"/>
                      <a:pt x="6408" y="6425"/>
                      <a:pt x="6400" y="6341"/>
                    </a:cubicBezTo>
                    <a:lnTo>
                      <a:pt x="6400" y="6331"/>
                    </a:lnTo>
                    <a:cubicBezTo>
                      <a:pt x="6395" y="6270"/>
                      <a:pt x="6391" y="6215"/>
                      <a:pt x="6387" y="6162"/>
                    </a:cubicBezTo>
                    <a:cubicBezTo>
                      <a:pt x="6383" y="6122"/>
                      <a:pt x="6381" y="6085"/>
                      <a:pt x="6379" y="6049"/>
                    </a:cubicBezTo>
                    <a:cubicBezTo>
                      <a:pt x="6377" y="6030"/>
                      <a:pt x="6375" y="6009"/>
                      <a:pt x="6375" y="5990"/>
                    </a:cubicBezTo>
                    <a:cubicBezTo>
                      <a:pt x="6375" y="5988"/>
                      <a:pt x="6375" y="5986"/>
                      <a:pt x="6375" y="5984"/>
                    </a:cubicBezTo>
                    <a:cubicBezTo>
                      <a:pt x="6375" y="5984"/>
                      <a:pt x="6385" y="5975"/>
                      <a:pt x="6404" y="5958"/>
                    </a:cubicBezTo>
                    <a:cubicBezTo>
                      <a:pt x="6412" y="5952"/>
                      <a:pt x="6417" y="5946"/>
                      <a:pt x="6425" y="5938"/>
                    </a:cubicBezTo>
                    <a:cubicBezTo>
                      <a:pt x="6440" y="5925"/>
                      <a:pt x="6457" y="5906"/>
                      <a:pt x="6480" y="5883"/>
                    </a:cubicBezTo>
                    <a:cubicBezTo>
                      <a:pt x="6660" y="5692"/>
                      <a:pt x="7056" y="5197"/>
                      <a:pt x="7152" y="4791"/>
                    </a:cubicBezTo>
                    <a:cubicBezTo>
                      <a:pt x="7155" y="4775"/>
                      <a:pt x="7159" y="4758"/>
                      <a:pt x="7161" y="4743"/>
                    </a:cubicBezTo>
                    <a:cubicBezTo>
                      <a:pt x="7169" y="4703"/>
                      <a:pt x="7173" y="4663"/>
                      <a:pt x="7176" y="4625"/>
                    </a:cubicBezTo>
                    <a:cubicBezTo>
                      <a:pt x="7205" y="4165"/>
                      <a:pt x="6944" y="3766"/>
                      <a:pt x="6751" y="2994"/>
                    </a:cubicBezTo>
                    <a:cubicBezTo>
                      <a:pt x="6719" y="2866"/>
                      <a:pt x="6690" y="2735"/>
                      <a:pt x="6663" y="2601"/>
                    </a:cubicBezTo>
                    <a:cubicBezTo>
                      <a:pt x="6662" y="2594"/>
                      <a:pt x="6660" y="2586"/>
                      <a:pt x="6658" y="2578"/>
                    </a:cubicBezTo>
                    <a:cubicBezTo>
                      <a:pt x="6635" y="2453"/>
                      <a:pt x="6614" y="2325"/>
                      <a:pt x="6597" y="2197"/>
                    </a:cubicBezTo>
                    <a:cubicBezTo>
                      <a:pt x="6597" y="2193"/>
                      <a:pt x="6597" y="2188"/>
                      <a:pt x="6597" y="2184"/>
                    </a:cubicBezTo>
                    <a:cubicBezTo>
                      <a:pt x="6595" y="2170"/>
                      <a:pt x="6593" y="2157"/>
                      <a:pt x="6591" y="2144"/>
                    </a:cubicBezTo>
                    <a:cubicBezTo>
                      <a:pt x="6591" y="2134"/>
                      <a:pt x="6589" y="2125"/>
                      <a:pt x="6587" y="2117"/>
                    </a:cubicBezTo>
                    <a:cubicBezTo>
                      <a:pt x="6587" y="2109"/>
                      <a:pt x="6585" y="2100"/>
                      <a:pt x="6585" y="2092"/>
                    </a:cubicBezTo>
                    <a:cubicBezTo>
                      <a:pt x="6583" y="2079"/>
                      <a:pt x="6581" y="2064"/>
                      <a:pt x="6581" y="2050"/>
                    </a:cubicBezTo>
                    <a:lnTo>
                      <a:pt x="6581" y="2043"/>
                    </a:lnTo>
                    <a:cubicBezTo>
                      <a:pt x="6574" y="1974"/>
                      <a:pt x="6566" y="1909"/>
                      <a:pt x="6560" y="1846"/>
                    </a:cubicBezTo>
                    <a:cubicBezTo>
                      <a:pt x="6559" y="1831"/>
                      <a:pt x="6557" y="1814"/>
                      <a:pt x="6555" y="1799"/>
                    </a:cubicBezTo>
                    <a:cubicBezTo>
                      <a:pt x="6553" y="1785"/>
                      <a:pt x="6551" y="1770"/>
                      <a:pt x="6549" y="1757"/>
                    </a:cubicBezTo>
                    <a:cubicBezTo>
                      <a:pt x="6547" y="1739"/>
                      <a:pt x="6545" y="1722"/>
                      <a:pt x="6543" y="1707"/>
                    </a:cubicBezTo>
                    <a:cubicBezTo>
                      <a:pt x="6538" y="1646"/>
                      <a:pt x="6530" y="1587"/>
                      <a:pt x="6522" y="1532"/>
                    </a:cubicBezTo>
                    <a:cubicBezTo>
                      <a:pt x="6518" y="1516"/>
                      <a:pt x="6517" y="1503"/>
                      <a:pt x="6515" y="1484"/>
                    </a:cubicBezTo>
                    <a:cubicBezTo>
                      <a:pt x="6511" y="1465"/>
                      <a:pt x="6507" y="1448"/>
                      <a:pt x="6503" y="1429"/>
                    </a:cubicBezTo>
                    <a:cubicBezTo>
                      <a:pt x="6499" y="1406"/>
                      <a:pt x="6494" y="1381"/>
                      <a:pt x="6490" y="1362"/>
                    </a:cubicBezTo>
                    <a:cubicBezTo>
                      <a:pt x="6486" y="1341"/>
                      <a:pt x="6480" y="1322"/>
                      <a:pt x="6477" y="1305"/>
                    </a:cubicBezTo>
                    <a:cubicBezTo>
                      <a:pt x="6471" y="1286"/>
                      <a:pt x="6467" y="1270"/>
                      <a:pt x="6461" y="1253"/>
                    </a:cubicBezTo>
                    <a:lnTo>
                      <a:pt x="6452" y="1223"/>
                    </a:lnTo>
                    <a:cubicBezTo>
                      <a:pt x="6442" y="1196"/>
                      <a:pt x="6433" y="1169"/>
                      <a:pt x="6421" y="1144"/>
                    </a:cubicBezTo>
                    <a:cubicBezTo>
                      <a:pt x="6416" y="1133"/>
                      <a:pt x="6410" y="1122"/>
                      <a:pt x="6404" y="1108"/>
                    </a:cubicBezTo>
                    <a:cubicBezTo>
                      <a:pt x="6377" y="1055"/>
                      <a:pt x="6345" y="1003"/>
                      <a:pt x="6307" y="958"/>
                    </a:cubicBezTo>
                    <a:cubicBezTo>
                      <a:pt x="6303" y="952"/>
                      <a:pt x="6299" y="948"/>
                      <a:pt x="6295" y="944"/>
                    </a:cubicBezTo>
                    <a:cubicBezTo>
                      <a:pt x="6280" y="925"/>
                      <a:pt x="6263" y="906"/>
                      <a:pt x="6244" y="889"/>
                    </a:cubicBezTo>
                    <a:cubicBezTo>
                      <a:pt x="6240" y="885"/>
                      <a:pt x="6234" y="879"/>
                      <a:pt x="6229" y="876"/>
                    </a:cubicBezTo>
                    <a:cubicBezTo>
                      <a:pt x="6162" y="815"/>
                      <a:pt x="6086" y="763"/>
                      <a:pt x="6006" y="723"/>
                    </a:cubicBezTo>
                    <a:cubicBezTo>
                      <a:pt x="5861" y="651"/>
                      <a:pt x="5710" y="591"/>
                      <a:pt x="5555" y="549"/>
                    </a:cubicBezTo>
                    <a:cubicBezTo>
                      <a:pt x="5298" y="477"/>
                      <a:pt x="5039" y="420"/>
                      <a:pt x="4776" y="374"/>
                    </a:cubicBezTo>
                    <a:lnTo>
                      <a:pt x="4560" y="342"/>
                    </a:lnTo>
                    <a:lnTo>
                      <a:pt x="4514" y="336"/>
                    </a:lnTo>
                    <a:lnTo>
                      <a:pt x="4402" y="319"/>
                    </a:lnTo>
                    <a:lnTo>
                      <a:pt x="4341" y="309"/>
                    </a:lnTo>
                    <a:lnTo>
                      <a:pt x="2506" y="31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928;p54">
                <a:extLst>
                  <a:ext uri="{FF2B5EF4-FFF2-40B4-BE49-F238E27FC236}">
                    <a16:creationId xmlns:a16="http://schemas.microsoft.com/office/drawing/2014/main" id="{401C8288-7FF6-81EA-6735-9B2F46D2767E}"/>
                  </a:ext>
                </a:extLst>
              </p:cNvPr>
              <p:cNvSpPr/>
              <p:nvPr/>
            </p:nvSpPr>
            <p:spPr>
              <a:xfrm>
                <a:off x="3074386" y="2463781"/>
                <a:ext cx="166541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303" extrusionOk="0">
                    <a:moveTo>
                      <a:pt x="33" y="0"/>
                    </a:moveTo>
                    <a:lnTo>
                      <a:pt x="1" y="6"/>
                    </a:lnTo>
                    <a:cubicBezTo>
                      <a:pt x="105" y="233"/>
                      <a:pt x="833" y="1302"/>
                      <a:pt x="1529" y="1302"/>
                    </a:cubicBezTo>
                    <a:cubicBezTo>
                      <a:pt x="1542" y="1302"/>
                      <a:pt x="1555" y="1302"/>
                      <a:pt x="1568" y="1301"/>
                    </a:cubicBezTo>
                    <a:cubicBezTo>
                      <a:pt x="2081" y="1270"/>
                      <a:pt x="2319" y="717"/>
                      <a:pt x="2289" y="342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929;p54">
                <a:extLst>
                  <a:ext uri="{FF2B5EF4-FFF2-40B4-BE49-F238E27FC236}">
                    <a16:creationId xmlns:a16="http://schemas.microsoft.com/office/drawing/2014/main" id="{6461774D-94BB-FF75-3282-CD85DE3E962F}"/>
                  </a:ext>
                </a:extLst>
              </p:cNvPr>
              <p:cNvSpPr/>
              <p:nvPr/>
            </p:nvSpPr>
            <p:spPr>
              <a:xfrm>
                <a:off x="3130234" y="2876473"/>
                <a:ext cx="242131" cy="2577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359" extrusionOk="0">
                    <a:moveTo>
                      <a:pt x="1279" y="1"/>
                    </a:moveTo>
                    <a:cubicBezTo>
                      <a:pt x="576" y="1"/>
                      <a:pt x="66" y="245"/>
                      <a:pt x="39" y="258"/>
                    </a:cubicBezTo>
                    <a:cubicBezTo>
                      <a:pt x="12" y="272"/>
                      <a:pt x="1" y="302"/>
                      <a:pt x="14" y="329"/>
                    </a:cubicBezTo>
                    <a:cubicBezTo>
                      <a:pt x="22" y="346"/>
                      <a:pt x="39" y="357"/>
                      <a:pt x="58" y="357"/>
                    </a:cubicBezTo>
                    <a:cubicBezTo>
                      <a:pt x="60" y="358"/>
                      <a:pt x="62" y="358"/>
                      <a:pt x="64" y="358"/>
                    </a:cubicBezTo>
                    <a:cubicBezTo>
                      <a:pt x="70" y="358"/>
                      <a:pt x="77" y="356"/>
                      <a:pt x="83" y="352"/>
                    </a:cubicBezTo>
                    <a:cubicBezTo>
                      <a:pt x="90" y="349"/>
                      <a:pt x="597" y="107"/>
                      <a:pt x="1286" y="107"/>
                    </a:cubicBezTo>
                    <a:cubicBezTo>
                      <a:pt x="1509" y="107"/>
                      <a:pt x="1751" y="133"/>
                      <a:pt x="2001" y="199"/>
                    </a:cubicBezTo>
                    <a:cubicBezTo>
                      <a:pt x="2350" y="292"/>
                      <a:pt x="2666" y="331"/>
                      <a:pt x="2943" y="331"/>
                    </a:cubicBezTo>
                    <a:cubicBezTo>
                      <a:pt x="3080" y="331"/>
                      <a:pt x="3208" y="322"/>
                      <a:pt x="3326" y="304"/>
                    </a:cubicBezTo>
                    <a:cubicBezTo>
                      <a:pt x="3324" y="283"/>
                      <a:pt x="3324" y="262"/>
                      <a:pt x="3322" y="245"/>
                    </a:cubicBezTo>
                    <a:lnTo>
                      <a:pt x="3322" y="237"/>
                    </a:lnTo>
                    <a:cubicBezTo>
                      <a:pt x="3322" y="235"/>
                      <a:pt x="3342" y="222"/>
                      <a:pt x="3372" y="191"/>
                    </a:cubicBezTo>
                    <a:lnTo>
                      <a:pt x="3372" y="191"/>
                    </a:lnTo>
                    <a:cubicBezTo>
                      <a:pt x="3246" y="215"/>
                      <a:pt x="3105" y="228"/>
                      <a:pt x="2951" y="228"/>
                    </a:cubicBezTo>
                    <a:cubicBezTo>
                      <a:pt x="2682" y="228"/>
                      <a:pt x="2372" y="189"/>
                      <a:pt x="2030" y="98"/>
                    </a:cubicBezTo>
                    <a:cubicBezTo>
                      <a:pt x="1765" y="27"/>
                      <a:pt x="1512" y="1"/>
                      <a:pt x="1279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930;p54">
                <a:extLst>
                  <a:ext uri="{FF2B5EF4-FFF2-40B4-BE49-F238E27FC236}">
                    <a16:creationId xmlns:a16="http://schemas.microsoft.com/office/drawing/2014/main" id="{7B8B4739-0AD8-FF04-0E95-B3D7B82C727E}"/>
                  </a:ext>
                </a:extLst>
              </p:cNvPr>
              <p:cNvSpPr/>
              <p:nvPr/>
            </p:nvSpPr>
            <p:spPr>
              <a:xfrm>
                <a:off x="3282060" y="3756414"/>
                <a:ext cx="141847" cy="124547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735" extrusionOk="0">
                    <a:moveTo>
                      <a:pt x="410" y="1"/>
                    </a:moveTo>
                    <a:lnTo>
                      <a:pt x="0" y="1654"/>
                    </a:lnTo>
                    <a:lnTo>
                      <a:pt x="1204" y="1734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931;p54">
                <a:extLst>
                  <a:ext uri="{FF2B5EF4-FFF2-40B4-BE49-F238E27FC236}">
                    <a16:creationId xmlns:a16="http://schemas.microsoft.com/office/drawing/2014/main" id="{1E629E0C-9353-7ED3-3431-27B0A2FEFAFF}"/>
                  </a:ext>
                </a:extLst>
              </p:cNvPr>
              <p:cNvSpPr/>
              <p:nvPr/>
            </p:nvSpPr>
            <p:spPr>
              <a:xfrm>
                <a:off x="3256432" y="3861579"/>
                <a:ext cx="334662" cy="162019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2257" extrusionOk="0">
                    <a:moveTo>
                      <a:pt x="1636" y="0"/>
                    </a:moveTo>
                    <a:cubicBezTo>
                      <a:pt x="1425" y="0"/>
                      <a:pt x="1153" y="198"/>
                      <a:pt x="880" y="198"/>
                    </a:cubicBezTo>
                    <a:cubicBezTo>
                      <a:pt x="755" y="198"/>
                      <a:pt x="630" y="157"/>
                      <a:pt x="510" y="36"/>
                    </a:cubicBezTo>
                    <a:cubicBezTo>
                      <a:pt x="510" y="36"/>
                      <a:pt x="490" y="32"/>
                      <a:pt x="461" y="32"/>
                    </a:cubicBezTo>
                    <a:cubicBezTo>
                      <a:pt x="381" y="32"/>
                      <a:pt x="231" y="63"/>
                      <a:pt x="230" y="294"/>
                    </a:cubicBezTo>
                    <a:cubicBezTo>
                      <a:pt x="226" y="345"/>
                      <a:pt x="222" y="399"/>
                      <a:pt x="214" y="450"/>
                    </a:cubicBezTo>
                    <a:cubicBezTo>
                      <a:pt x="209" y="488"/>
                      <a:pt x="201" y="530"/>
                      <a:pt x="193" y="574"/>
                    </a:cubicBezTo>
                    <a:cubicBezTo>
                      <a:pt x="129" y="959"/>
                      <a:pt x="1" y="1568"/>
                      <a:pt x="24" y="1951"/>
                    </a:cubicBezTo>
                    <a:cubicBezTo>
                      <a:pt x="31" y="2054"/>
                      <a:pt x="48" y="2142"/>
                      <a:pt x="81" y="2203"/>
                    </a:cubicBezTo>
                    <a:lnTo>
                      <a:pt x="4602" y="2256"/>
                    </a:lnTo>
                    <a:cubicBezTo>
                      <a:pt x="4646" y="2180"/>
                      <a:pt x="4661" y="2090"/>
                      <a:pt x="4642" y="2004"/>
                    </a:cubicBezTo>
                    <a:cubicBezTo>
                      <a:pt x="4608" y="1812"/>
                      <a:pt x="4421" y="1530"/>
                      <a:pt x="3754" y="1242"/>
                    </a:cubicBezTo>
                    <a:cubicBezTo>
                      <a:pt x="3237" y="1018"/>
                      <a:pt x="2629" y="797"/>
                      <a:pt x="2272" y="469"/>
                    </a:cubicBezTo>
                    <a:cubicBezTo>
                      <a:pt x="1917" y="143"/>
                      <a:pt x="1788" y="48"/>
                      <a:pt x="1788" y="48"/>
                    </a:cubicBezTo>
                    <a:cubicBezTo>
                      <a:pt x="1742" y="14"/>
                      <a:pt x="1691" y="0"/>
                      <a:pt x="1636" y="0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932;p54">
                <a:extLst>
                  <a:ext uri="{FF2B5EF4-FFF2-40B4-BE49-F238E27FC236}">
                    <a16:creationId xmlns:a16="http://schemas.microsoft.com/office/drawing/2014/main" id="{C559AA27-8F56-AE0E-C210-98CD27A9F2EA}"/>
                  </a:ext>
                </a:extLst>
              </p:cNvPr>
              <p:cNvSpPr/>
              <p:nvPr/>
            </p:nvSpPr>
            <p:spPr>
              <a:xfrm>
                <a:off x="3258084" y="3893882"/>
                <a:ext cx="333011" cy="129715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807" extrusionOk="0">
                    <a:moveTo>
                      <a:pt x="191" y="0"/>
                    </a:moveTo>
                    <a:cubicBezTo>
                      <a:pt x="186" y="38"/>
                      <a:pt x="178" y="80"/>
                      <a:pt x="170" y="126"/>
                    </a:cubicBezTo>
                    <a:cubicBezTo>
                      <a:pt x="355" y="284"/>
                      <a:pt x="620" y="589"/>
                      <a:pt x="636" y="1036"/>
                    </a:cubicBezTo>
                    <a:cubicBezTo>
                      <a:pt x="645" y="1198"/>
                      <a:pt x="615" y="1360"/>
                      <a:pt x="548" y="1509"/>
                    </a:cubicBezTo>
                    <a:lnTo>
                      <a:pt x="1" y="1503"/>
                    </a:lnTo>
                    <a:lnTo>
                      <a:pt x="1" y="1503"/>
                    </a:lnTo>
                    <a:cubicBezTo>
                      <a:pt x="8" y="1606"/>
                      <a:pt x="25" y="1694"/>
                      <a:pt x="58" y="1755"/>
                    </a:cubicBezTo>
                    <a:lnTo>
                      <a:pt x="4581" y="1806"/>
                    </a:lnTo>
                    <a:cubicBezTo>
                      <a:pt x="4625" y="1732"/>
                      <a:pt x="4638" y="1642"/>
                      <a:pt x="4619" y="1556"/>
                    </a:cubicBezTo>
                    <a:lnTo>
                      <a:pt x="662" y="1509"/>
                    </a:lnTo>
                    <a:cubicBezTo>
                      <a:pt x="723" y="1358"/>
                      <a:pt x="752" y="1196"/>
                      <a:pt x="744" y="1032"/>
                    </a:cubicBezTo>
                    <a:cubicBezTo>
                      <a:pt x="725" y="498"/>
                      <a:pt x="390" y="157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933;p54">
                <a:extLst>
                  <a:ext uri="{FF2B5EF4-FFF2-40B4-BE49-F238E27FC236}">
                    <a16:creationId xmlns:a16="http://schemas.microsoft.com/office/drawing/2014/main" id="{C49FD5AC-777E-A1C3-95B2-715FC63828D6}"/>
                  </a:ext>
                </a:extLst>
              </p:cNvPr>
              <p:cNvSpPr/>
              <p:nvPr/>
            </p:nvSpPr>
            <p:spPr>
              <a:xfrm>
                <a:off x="3406607" y="3898907"/>
                <a:ext cx="35103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7" extrusionOk="0">
                    <a:moveTo>
                      <a:pt x="386" y="1"/>
                    </a:moveTo>
                    <a:cubicBezTo>
                      <a:pt x="381" y="1"/>
                      <a:pt x="375" y="1"/>
                      <a:pt x="369" y="3"/>
                    </a:cubicBezTo>
                    <a:lnTo>
                      <a:pt x="85" y="69"/>
                    </a:lnTo>
                    <a:cubicBezTo>
                      <a:pt x="1" y="90"/>
                      <a:pt x="14" y="214"/>
                      <a:pt x="102" y="216"/>
                    </a:cubicBezTo>
                    <a:cubicBezTo>
                      <a:pt x="107" y="216"/>
                      <a:pt x="113" y="214"/>
                      <a:pt x="119" y="214"/>
                    </a:cubicBezTo>
                    <a:lnTo>
                      <a:pt x="403" y="148"/>
                    </a:lnTo>
                    <a:cubicBezTo>
                      <a:pt x="489" y="123"/>
                      <a:pt x="466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934;p54">
                <a:extLst>
                  <a:ext uri="{FF2B5EF4-FFF2-40B4-BE49-F238E27FC236}">
                    <a16:creationId xmlns:a16="http://schemas.microsoft.com/office/drawing/2014/main" id="{AEF25D9F-F84C-DD6B-B32B-566417E59C44}"/>
                  </a:ext>
                </a:extLst>
              </p:cNvPr>
              <p:cNvSpPr/>
              <p:nvPr/>
            </p:nvSpPr>
            <p:spPr>
              <a:xfrm>
                <a:off x="3388302" y="3882899"/>
                <a:ext cx="3524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69"/>
                    </a:lnTo>
                    <a:cubicBezTo>
                      <a:pt x="0" y="90"/>
                      <a:pt x="14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3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935;p54">
                <a:extLst>
                  <a:ext uri="{FF2B5EF4-FFF2-40B4-BE49-F238E27FC236}">
                    <a16:creationId xmlns:a16="http://schemas.microsoft.com/office/drawing/2014/main" id="{DA9F98FB-8A2F-7601-F3F4-E3F8B45CCCC6}"/>
                  </a:ext>
                </a:extLst>
              </p:cNvPr>
              <p:cNvSpPr/>
              <p:nvPr/>
            </p:nvSpPr>
            <p:spPr>
              <a:xfrm>
                <a:off x="3426778" y="3910823"/>
                <a:ext cx="3517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71"/>
                    </a:lnTo>
                    <a:cubicBezTo>
                      <a:pt x="0" y="90"/>
                      <a:pt x="13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2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936;p54">
                <a:extLst>
                  <a:ext uri="{FF2B5EF4-FFF2-40B4-BE49-F238E27FC236}">
                    <a16:creationId xmlns:a16="http://schemas.microsoft.com/office/drawing/2014/main" id="{F3D7B598-C479-1A01-C16E-57219B1C0446}"/>
                  </a:ext>
                </a:extLst>
              </p:cNvPr>
              <p:cNvSpPr/>
              <p:nvPr/>
            </p:nvSpPr>
            <p:spPr>
              <a:xfrm>
                <a:off x="3446878" y="3922381"/>
                <a:ext cx="35605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18" extrusionOk="0">
                    <a:moveTo>
                      <a:pt x="391" y="1"/>
                    </a:moveTo>
                    <a:cubicBezTo>
                      <a:pt x="384" y="1"/>
                      <a:pt x="376" y="2"/>
                      <a:pt x="368" y="4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9" y="215"/>
                    </a:cubicBezTo>
                    <a:lnTo>
                      <a:pt x="403" y="149"/>
                    </a:lnTo>
                    <a:cubicBezTo>
                      <a:pt x="496" y="131"/>
                      <a:pt x="472" y="1"/>
                      <a:pt x="3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937;p54">
                <a:extLst>
                  <a:ext uri="{FF2B5EF4-FFF2-40B4-BE49-F238E27FC236}">
                    <a16:creationId xmlns:a16="http://schemas.microsoft.com/office/drawing/2014/main" id="{E7E703B0-4D1C-055E-41FF-1AE73AD5FCDD}"/>
                  </a:ext>
                </a:extLst>
              </p:cNvPr>
              <p:cNvSpPr/>
              <p:nvPr/>
            </p:nvSpPr>
            <p:spPr>
              <a:xfrm>
                <a:off x="3468916" y="3933077"/>
                <a:ext cx="35534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9" extrusionOk="0">
                    <a:moveTo>
                      <a:pt x="388" y="1"/>
                    </a:moveTo>
                    <a:cubicBezTo>
                      <a:pt x="381" y="1"/>
                      <a:pt x="374" y="2"/>
                      <a:pt x="366" y="3"/>
                    </a:cubicBezTo>
                    <a:lnTo>
                      <a:pt x="84" y="70"/>
                    </a:lnTo>
                    <a:cubicBezTo>
                      <a:pt x="0" y="91"/>
                      <a:pt x="14" y="217"/>
                      <a:pt x="101" y="219"/>
                    </a:cubicBezTo>
                    <a:cubicBezTo>
                      <a:pt x="107" y="219"/>
                      <a:pt x="113" y="217"/>
                      <a:pt x="119" y="217"/>
                    </a:cubicBezTo>
                    <a:lnTo>
                      <a:pt x="401" y="150"/>
                    </a:lnTo>
                    <a:cubicBezTo>
                      <a:pt x="494" y="131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938;p54">
                <a:extLst>
                  <a:ext uri="{FF2B5EF4-FFF2-40B4-BE49-F238E27FC236}">
                    <a16:creationId xmlns:a16="http://schemas.microsoft.com/office/drawing/2014/main" id="{CF428AC5-96D6-B3C3-6D60-C9AC9C3188DC}"/>
                  </a:ext>
                </a:extLst>
              </p:cNvPr>
              <p:cNvSpPr/>
              <p:nvPr/>
            </p:nvSpPr>
            <p:spPr>
              <a:xfrm>
                <a:off x="3492749" y="3942409"/>
                <a:ext cx="35390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17" extrusionOk="0">
                    <a:moveTo>
                      <a:pt x="388" y="1"/>
                    </a:moveTo>
                    <a:cubicBezTo>
                      <a:pt x="382" y="1"/>
                      <a:pt x="375" y="1"/>
                      <a:pt x="368" y="3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8" y="215"/>
                    </a:cubicBezTo>
                    <a:lnTo>
                      <a:pt x="403" y="148"/>
                    </a:lnTo>
                    <a:cubicBezTo>
                      <a:pt x="493" y="127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1939;p54">
                <a:extLst>
                  <a:ext uri="{FF2B5EF4-FFF2-40B4-BE49-F238E27FC236}">
                    <a16:creationId xmlns:a16="http://schemas.microsoft.com/office/drawing/2014/main" id="{82915D93-E126-10CC-77F2-306600C80E21}"/>
                  </a:ext>
                </a:extLst>
              </p:cNvPr>
              <p:cNvSpPr/>
              <p:nvPr/>
            </p:nvSpPr>
            <p:spPr>
              <a:xfrm>
                <a:off x="3209198" y="3079481"/>
                <a:ext cx="504290" cy="721367"/>
              </a:xfrm>
              <a:custGeom>
                <a:avLst/>
                <a:gdLst/>
                <a:ahLst/>
                <a:cxnLst/>
                <a:rect l="l" t="t" r="r" b="b"/>
                <a:pathLst>
                  <a:path w="7025" h="10049" extrusionOk="0">
                    <a:moveTo>
                      <a:pt x="3105" y="1"/>
                    </a:moveTo>
                    <a:cubicBezTo>
                      <a:pt x="741" y="43"/>
                      <a:pt x="1" y="3265"/>
                      <a:pt x="1" y="3265"/>
                    </a:cubicBezTo>
                    <a:lnTo>
                      <a:pt x="3220" y="3759"/>
                    </a:lnTo>
                    <a:cubicBezTo>
                      <a:pt x="2632" y="4457"/>
                      <a:pt x="2446" y="5342"/>
                      <a:pt x="2003" y="6927"/>
                    </a:cubicBezTo>
                    <a:lnTo>
                      <a:pt x="1246" y="9776"/>
                    </a:lnTo>
                    <a:lnTo>
                      <a:pt x="2781" y="10048"/>
                    </a:lnTo>
                    <a:cubicBezTo>
                      <a:pt x="2781" y="10048"/>
                      <a:pt x="6589" y="4846"/>
                      <a:pt x="6807" y="3096"/>
                    </a:cubicBezTo>
                    <a:cubicBezTo>
                      <a:pt x="7024" y="1347"/>
                      <a:pt x="3105" y="1"/>
                      <a:pt x="3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1940;p54">
                <a:extLst>
                  <a:ext uri="{FF2B5EF4-FFF2-40B4-BE49-F238E27FC236}">
                    <a16:creationId xmlns:a16="http://schemas.microsoft.com/office/drawing/2014/main" id="{C9380A5B-ED8F-0041-9318-2177B003AE6E}"/>
                  </a:ext>
                </a:extLst>
              </p:cNvPr>
              <p:cNvSpPr/>
              <p:nvPr/>
            </p:nvSpPr>
            <p:spPr>
              <a:xfrm>
                <a:off x="3880388" y="3559579"/>
                <a:ext cx="148092" cy="165536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306" extrusionOk="0">
                    <a:moveTo>
                      <a:pt x="1110" y="0"/>
                    </a:moveTo>
                    <a:lnTo>
                      <a:pt x="1" y="1045"/>
                    </a:lnTo>
                    <a:lnTo>
                      <a:pt x="1027" y="2306"/>
                    </a:lnTo>
                    <a:lnTo>
                      <a:pt x="2062" y="1577"/>
                    </a:lnTo>
                    <a:lnTo>
                      <a:pt x="1110" y="0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941;p54">
                <a:extLst>
                  <a:ext uri="{FF2B5EF4-FFF2-40B4-BE49-F238E27FC236}">
                    <a16:creationId xmlns:a16="http://schemas.microsoft.com/office/drawing/2014/main" id="{8FD86D09-5510-1E5F-45D2-D02DAE8155FA}"/>
                  </a:ext>
                </a:extLst>
              </p:cNvPr>
              <p:cNvSpPr/>
              <p:nvPr/>
            </p:nvSpPr>
            <p:spPr>
              <a:xfrm>
                <a:off x="3932576" y="3618874"/>
                <a:ext cx="345860" cy="230286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3208" extrusionOk="0">
                    <a:moveTo>
                      <a:pt x="4208" y="1"/>
                    </a:moveTo>
                    <a:cubicBezTo>
                      <a:pt x="4032" y="1"/>
                      <a:pt x="3806" y="33"/>
                      <a:pt x="3515" y="118"/>
                    </a:cubicBezTo>
                    <a:cubicBezTo>
                      <a:pt x="3003" y="270"/>
                      <a:pt x="2430" y="475"/>
                      <a:pt x="1961" y="475"/>
                    </a:cubicBezTo>
                    <a:cubicBezTo>
                      <a:pt x="1935" y="475"/>
                      <a:pt x="1910" y="474"/>
                      <a:pt x="1884" y="473"/>
                    </a:cubicBezTo>
                    <a:cubicBezTo>
                      <a:pt x="1612" y="459"/>
                      <a:pt x="1442" y="456"/>
                      <a:pt x="1346" y="456"/>
                    </a:cubicBezTo>
                    <a:cubicBezTo>
                      <a:pt x="1272" y="456"/>
                      <a:pt x="1242" y="458"/>
                      <a:pt x="1242" y="458"/>
                    </a:cubicBezTo>
                    <a:cubicBezTo>
                      <a:pt x="880" y="478"/>
                      <a:pt x="888" y="1271"/>
                      <a:pt x="312" y="1271"/>
                    </a:cubicBezTo>
                    <a:cubicBezTo>
                      <a:pt x="292" y="1271"/>
                      <a:pt x="271" y="1270"/>
                      <a:pt x="250" y="1268"/>
                    </a:cubicBezTo>
                    <a:cubicBezTo>
                      <a:pt x="250" y="1268"/>
                      <a:pt x="0" y="1402"/>
                      <a:pt x="198" y="1644"/>
                    </a:cubicBezTo>
                    <a:cubicBezTo>
                      <a:pt x="231" y="1686"/>
                      <a:pt x="261" y="1730"/>
                      <a:pt x="288" y="1776"/>
                    </a:cubicBezTo>
                    <a:cubicBezTo>
                      <a:pt x="307" y="1808"/>
                      <a:pt x="328" y="1844"/>
                      <a:pt x="353" y="1884"/>
                    </a:cubicBezTo>
                    <a:cubicBezTo>
                      <a:pt x="549" y="2220"/>
                      <a:pt x="839" y="2771"/>
                      <a:pt x="1102" y="3049"/>
                    </a:cubicBezTo>
                    <a:cubicBezTo>
                      <a:pt x="1173" y="3126"/>
                      <a:pt x="1242" y="3181"/>
                      <a:pt x="1306" y="3208"/>
                    </a:cubicBezTo>
                    <a:lnTo>
                      <a:pt x="4817" y="357"/>
                    </a:lnTo>
                    <a:cubicBezTo>
                      <a:pt x="4802" y="269"/>
                      <a:pt x="4756" y="193"/>
                      <a:pt x="4687" y="137"/>
                    </a:cubicBezTo>
                    <a:cubicBezTo>
                      <a:pt x="4600" y="64"/>
                      <a:pt x="4453" y="1"/>
                      <a:pt x="4208" y="1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1942;p54">
                <a:extLst>
                  <a:ext uri="{FF2B5EF4-FFF2-40B4-BE49-F238E27FC236}">
                    <a16:creationId xmlns:a16="http://schemas.microsoft.com/office/drawing/2014/main" id="{091E287F-A84D-6E5B-5C87-C8D431E18089}"/>
                  </a:ext>
                </a:extLst>
              </p:cNvPr>
              <p:cNvSpPr/>
              <p:nvPr/>
            </p:nvSpPr>
            <p:spPr>
              <a:xfrm>
                <a:off x="3953250" y="3628708"/>
                <a:ext cx="325186" cy="22045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071" extrusionOk="0">
                    <a:moveTo>
                      <a:pt x="4399" y="0"/>
                    </a:moveTo>
                    <a:lnTo>
                      <a:pt x="1327" y="2497"/>
                    </a:lnTo>
                    <a:cubicBezTo>
                      <a:pt x="1278" y="2340"/>
                      <a:pt x="1196" y="2197"/>
                      <a:pt x="1085" y="2077"/>
                    </a:cubicBezTo>
                    <a:cubicBezTo>
                      <a:pt x="748" y="1702"/>
                      <a:pt x="308" y="1638"/>
                      <a:pt x="47" y="1638"/>
                    </a:cubicBezTo>
                    <a:cubicBezTo>
                      <a:pt x="31" y="1638"/>
                      <a:pt x="15" y="1638"/>
                      <a:pt x="0" y="1639"/>
                    </a:cubicBezTo>
                    <a:cubicBezTo>
                      <a:pt x="19" y="1671"/>
                      <a:pt x="42" y="1707"/>
                      <a:pt x="65" y="1747"/>
                    </a:cubicBezTo>
                    <a:cubicBezTo>
                      <a:pt x="307" y="1751"/>
                      <a:pt x="706" y="1816"/>
                      <a:pt x="1005" y="2150"/>
                    </a:cubicBezTo>
                    <a:cubicBezTo>
                      <a:pt x="1114" y="2268"/>
                      <a:pt x="1194" y="2413"/>
                      <a:pt x="1240" y="2569"/>
                    </a:cubicBezTo>
                    <a:lnTo>
                      <a:pt x="814" y="2914"/>
                    </a:lnTo>
                    <a:cubicBezTo>
                      <a:pt x="885" y="2989"/>
                      <a:pt x="954" y="3044"/>
                      <a:pt x="1018" y="3071"/>
                    </a:cubicBezTo>
                    <a:lnTo>
                      <a:pt x="4529" y="220"/>
                    </a:lnTo>
                    <a:cubicBezTo>
                      <a:pt x="4514" y="132"/>
                      <a:pt x="4468" y="56"/>
                      <a:pt x="4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1943;p54">
                <a:extLst>
                  <a:ext uri="{FF2B5EF4-FFF2-40B4-BE49-F238E27FC236}">
                    <a16:creationId xmlns:a16="http://schemas.microsoft.com/office/drawing/2014/main" id="{B3063DF7-EBD6-FB93-8A08-19D287FD7DFA}"/>
                  </a:ext>
                </a:extLst>
              </p:cNvPr>
              <p:cNvSpPr/>
              <p:nvPr/>
            </p:nvSpPr>
            <p:spPr>
              <a:xfrm>
                <a:off x="4064875" y="3645003"/>
                <a:ext cx="27135" cy="27494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83" extrusionOk="0">
                    <a:moveTo>
                      <a:pt x="274" y="0"/>
                    </a:moveTo>
                    <a:cubicBezTo>
                      <a:pt x="255" y="0"/>
                      <a:pt x="235" y="9"/>
                      <a:pt x="219" y="29"/>
                    </a:cubicBezTo>
                    <a:lnTo>
                      <a:pt x="43" y="262"/>
                    </a:lnTo>
                    <a:cubicBezTo>
                      <a:pt x="0" y="316"/>
                      <a:pt x="47" y="383"/>
                      <a:pt x="102" y="383"/>
                    </a:cubicBezTo>
                    <a:cubicBezTo>
                      <a:pt x="118" y="383"/>
                      <a:pt x="135" y="377"/>
                      <a:pt x="150" y="365"/>
                    </a:cubicBezTo>
                    <a:cubicBezTo>
                      <a:pt x="154" y="361"/>
                      <a:pt x="158" y="357"/>
                      <a:pt x="161" y="351"/>
                    </a:cubicBezTo>
                    <a:lnTo>
                      <a:pt x="337" y="119"/>
                    </a:lnTo>
                    <a:cubicBezTo>
                      <a:pt x="377" y="62"/>
                      <a:pt x="327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1944;p54">
                <a:extLst>
                  <a:ext uri="{FF2B5EF4-FFF2-40B4-BE49-F238E27FC236}">
                    <a16:creationId xmlns:a16="http://schemas.microsoft.com/office/drawing/2014/main" id="{5EAB861A-194C-1914-2A7A-0DA9BDA20C0B}"/>
                  </a:ext>
                </a:extLst>
              </p:cNvPr>
              <p:cNvSpPr/>
              <p:nvPr/>
            </p:nvSpPr>
            <p:spPr>
              <a:xfrm>
                <a:off x="4040684" y="3644286"/>
                <a:ext cx="27278" cy="27637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5" extrusionOk="0">
                    <a:moveTo>
                      <a:pt x="274" y="0"/>
                    </a:moveTo>
                    <a:cubicBezTo>
                      <a:pt x="254" y="0"/>
                      <a:pt x="233" y="9"/>
                      <a:pt x="216" y="31"/>
                    </a:cubicBezTo>
                    <a:lnTo>
                      <a:pt x="41" y="264"/>
                    </a:lnTo>
                    <a:cubicBezTo>
                      <a:pt x="1" y="319"/>
                      <a:pt x="46" y="384"/>
                      <a:pt x="101" y="384"/>
                    </a:cubicBezTo>
                    <a:cubicBezTo>
                      <a:pt x="116" y="384"/>
                      <a:pt x="132" y="379"/>
                      <a:pt x="147" y="367"/>
                    </a:cubicBezTo>
                    <a:cubicBezTo>
                      <a:pt x="153" y="363"/>
                      <a:pt x="157" y="359"/>
                      <a:pt x="161" y="354"/>
                    </a:cubicBezTo>
                    <a:lnTo>
                      <a:pt x="336" y="121"/>
                    </a:lnTo>
                    <a:cubicBezTo>
                      <a:pt x="379" y="64"/>
                      <a:pt x="329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1945;p54">
                <a:extLst>
                  <a:ext uri="{FF2B5EF4-FFF2-40B4-BE49-F238E27FC236}">
                    <a16:creationId xmlns:a16="http://schemas.microsoft.com/office/drawing/2014/main" id="{CC1F27B0-873C-8ACA-CA3F-0AF33AB6E594}"/>
                  </a:ext>
                </a:extLst>
              </p:cNvPr>
              <p:cNvSpPr/>
              <p:nvPr/>
            </p:nvSpPr>
            <p:spPr>
              <a:xfrm>
                <a:off x="4088206" y="3641414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2" y="1"/>
                    </a:moveTo>
                    <a:cubicBezTo>
                      <a:pt x="252" y="1"/>
                      <a:pt x="232" y="9"/>
                      <a:pt x="216" y="29"/>
                    </a:cubicBezTo>
                    <a:lnTo>
                      <a:pt x="40" y="262"/>
                    </a:lnTo>
                    <a:cubicBezTo>
                      <a:pt x="0" y="316"/>
                      <a:pt x="46" y="381"/>
                      <a:pt x="101" y="381"/>
                    </a:cubicBezTo>
                    <a:cubicBezTo>
                      <a:pt x="117" y="381"/>
                      <a:pt x="132" y="377"/>
                      <a:pt x="147" y="365"/>
                    </a:cubicBezTo>
                    <a:cubicBezTo>
                      <a:pt x="151" y="359"/>
                      <a:pt x="157" y="355"/>
                      <a:pt x="159" y="352"/>
                    </a:cubicBezTo>
                    <a:lnTo>
                      <a:pt x="334" y="119"/>
                    </a:lnTo>
                    <a:cubicBezTo>
                      <a:pt x="374" y="61"/>
                      <a:pt x="325" y="1"/>
                      <a:pt x="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1946;p54">
                <a:extLst>
                  <a:ext uri="{FF2B5EF4-FFF2-40B4-BE49-F238E27FC236}">
                    <a16:creationId xmlns:a16="http://schemas.microsoft.com/office/drawing/2014/main" id="{D00A513B-3FB5-AFB6-C7DC-A717E3714790}"/>
                  </a:ext>
                </a:extLst>
              </p:cNvPr>
              <p:cNvSpPr/>
              <p:nvPr/>
            </p:nvSpPr>
            <p:spPr>
              <a:xfrm>
                <a:off x="4111033" y="3637251"/>
                <a:ext cx="27278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4" extrusionOk="0">
                    <a:moveTo>
                      <a:pt x="273" y="0"/>
                    </a:moveTo>
                    <a:cubicBezTo>
                      <a:pt x="253" y="0"/>
                      <a:pt x="232" y="9"/>
                      <a:pt x="216" y="30"/>
                    </a:cubicBezTo>
                    <a:lnTo>
                      <a:pt x="41" y="263"/>
                    </a:lnTo>
                    <a:cubicBezTo>
                      <a:pt x="1" y="318"/>
                      <a:pt x="46" y="383"/>
                      <a:pt x="101" y="383"/>
                    </a:cubicBezTo>
                    <a:cubicBezTo>
                      <a:pt x="116" y="383"/>
                      <a:pt x="133" y="378"/>
                      <a:pt x="148" y="366"/>
                    </a:cubicBezTo>
                    <a:cubicBezTo>
                      <a:pt x="153" y="362"/>
                      <a:pt x="157" y="358"/>
                      <a:pt x="161" y="354"/>
                    </a:cubicBezTo>
                    <a:lnTo>
                      <a:pt x="336" y="120"/>
                    </a:lnTo>
                    <a:cubicBezTo>
                      <a:pt x="379" y="63"/>
                      <a:pt x="328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1947;p54">
                <a:extLst>
                  <a:ext uri="{FF2B5EF4-FFF2-40B4-BE49-F238E27FC236}">
                    <a16:creationId xmlns:a16="http://schemas.microsoft.com/office/drawing/2014/main" id="{72830F9C-0747-C6AC-D79A-E9098459A82C}"/>
                  </a:ext>
                </a:extLst>
              </p:cNvPr>
              <p:cNvSpPr/>
              <p:nvPr/>
            </p:nvSpPr>
            <p:spPr>
              <a:xfrm>
                <a:off x="4134651" y="3631292"/>
                <a:ext cx="27637" cy="277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87" extrusionOk="0">
                    <a:moveTo>
                      <a:pt x="278" y="0"/>
                    </a:moveTo>
                    <a:cubicBezTo>
                      <a:pt x="257" y="0"/>
                      <a:pt x="236" y="10"/>
                      <a:pt x="219" y="33"/>
                    </a:cubicBezTo>
                    <a:lnTo>
                      <a:pt x="44" y="266"/>
                    </a:lnTo>
                    <a:cubicBezTo>
                      <a:pt x="1" y="321"/>
                      <a:pt x="48" y="387"/>
                      <a:pt x="103" y="387"/>
                    </a:cubicBezTo>
                    <a:cubicBezTo>
                      <a:pt x="119" y="387"/>
                      <a:pt x="135" y="381"/>
                      <a:pt x="150" y="369"/>
                    </a:cubicBezTo>
                    <a:cubicBezTo>
                      <a:pt x="154" y="365"/>
                      <a:pt x="158" y="361"/>
                      <a:pt x="162" y="355"/>
                    </a:cubicBezTo>
                    <a:lnTo>
                      <a:pt x="337" y="123"/>
                    </a:lnTo>
                    <a:cubicBezTo>
                      <a:pt x="384" y="65"/>
                      <a:pt x="333" y="0"/>
                      <a:pt x="2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1948;p54">
                <a:extLst>
                  <a:ext uri="{FF2B5EF4-FFF2-40B4-BE49-F238E27FC236}">
                    <a16:creationId xmlns:a16="http://schemas.microsoft.com/office/drawing/2014/main" id="{16F68E08-F527-3CAC-6C95-6C7603AD6747}"/>
                  </a:ext>
                </a:extLst>
              </p:cNvPr>
              <p:cNvSpPr/>
              <p:nvPr/>
            </p:nvSpPr>
            <p:spPr>
              <a:xfrm>
                <a:off x="4159129" y="3623396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1" y="0"/>
                    </a:moveTo>
                    <a:cubicBezTo>
                      <a:pt x="252" y="0"/>
                      <a:pt x="232" y="9"/>
                      <a:pt x="216" y="29"/>
                    </a:cubicBezTo>
                    <a:lnTo>
                      <a:pt x="40" y="261"/>
                    </a:lnTo>
                    <a:cubicBezTo>
                      <a:pt x="0" y="316"/>
                      <a:pt x="46" y="382"/>
                      <a:pt x="100" y="382"/>
                    </a:cubicBezTo>
                    <a:cubicBezTo>
                      <a:pt x="116" y="382"/>
                      <a:pt x="132" y="376"/>
                      <a:pt x="147" y="364"/>
                    </a:cubicBezTo>
                    <a:cubicBezTo>
                      <a:pt x="151" y="360"/>
                      <a:pt x="157" y="357"/>
                      <a:pt x="158" y="351"/>
                    </a:cubicBezTo>
                    <a:lnTo>
                      <a:pt x="334" y="118"/>
                    </a:lnTo>
                    <a:cubicBezTo>
                      <a:pt x="374" y="61"/>
                      <a:pt x="324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1949;p54">
                <a:extLst>
                  <a:ext uri="{FF2B5EF4-FFF2-40B4-BE49-F238E27FC236}">
                    <a16:creationId xmlns:a16="http://schemas.microsoft.com/office/drawing/2014/main" id="{6F89F94E-A504-5BD3-A170-97176A131BEA}"/>
                  </a:ext>
                </a:extLst>
              </p:cNvPr>
              <p:cNvSpPr/>
              <p:nvPr/>
            </p:nvSpPr>
            <p:spPr>
              <a:xfrm>
                <a:off x="2985157" y="3029949"/>
                <a:ext cx="1023726" cy="652597"/>
              </a:xfrm>
              <a:custGeom>
                <a:avLst/>
                <a:gdLst/>
                <a:ahLst/>
                <a:cxnLst/>
                <a:rect l="l" t="t" r="r" b="b"/>
                <a:pathLst>
                  <a:path w="14261" h="9091" extrusionOk="0">
                    <a:moveTo>
                      <a:pt x="5328" y="0"/>
                    </a:moveTo>
                    <a:cubicBezTo>
                      <a:pt x="4562" y="463"/>
                      <a:pt x="3257" y="574"/>
                      <a:pt x="2179" y="574"/>
                    </a:cubicBezTo>
                    <a:cubicBezTo>
                      <a:pt x="1183" y="574"/>
                      <a:pt x="382" y="479"/>
                      <a:pt x="382" y="479"/>
                    </a:cubicBezTo>
                    <a:cubicBezTo>
                      <a:pt x="382" y="479"/>
                      <a:pt x="218" y="986"/>
                      <a:pt x="181" y="1394"/>
                    </a:cubicBezTo>
                    <a:cubicBezTo>
                      <a:pt x="181" y="1394"/>
                      <a:pt x="0" y="2169"/>
                      <a:pt x="122" y="2970"/>
                    </a:cubicBezTo>
                    <a:cubicBezTo>
                      <a:pt x="136" y="3067"/>
                      <a:pt x="155" y="3162"/>
                      <a:pt x="179" y="3256"/>
                    </a:cubicBezTo>
                    <a:cubicBezTo>
                      <a:pt x="340" y="3891"/>
                      <a:pt x="731" y="4486"/>
                      <a:pt x="1598" y="4657"/>
                    </a:cubicBezTo>
                    <a:cubicBezTo>
                      <a:pt x="1830" y="4703"/>
                      <a:pt x="2084" y="4724"/>
                      <a:pt x="2352" y="4724"/>
                    </a:cubicBezTo>
                    <a:cubicBezTo>
                      <a:pt x="4492" y="4724"/>
                      <a:pt x="7529" y="3412"/>
                      <a:pt x="7529" y="3412"/>
                    </a:cubicBezTo>
                    <a:cubicBezTo>
                      <a:pt x="8038" y="4444"/>
                      <a:pt x="9253" y="5805"/>
                      <a:pt x="10557" y="6959"/>
                    </a:cubicBezTo>
                    <a:cubicBezTo>
                      <a:pt x="11859" y="8115"/>
                      <a:pt x="12916" y="9091"/>
                      <a:pt x="12916" y="9091"/>
                    </a:cubicBezTo>
                    <a:lnTo>
                      <a:pt x="14260" y="8233"/>
                    </a:lnTo>
                    <a:cubicBezTo>
                      <a:pt x="14260" y="8233"/>
                      <a:pt x="11757" y="3771"/>
                      <a:pt x="9892" y="1713"/>
                    </a:cubicBezTo>
                    <a:cubicBezTo>
                      <a:pt x="9876" y="1696"/>
                      <a:pt x="9861" y="1679"/>
                      <a:pt x="9844" y="1661"/>
                    </a:cubicBezTo>
                    <a:cubicBezTo>
                      <a:pt x="9409" y="1189"/>
                      <a:pt x="9011" y="849"/>
                      <a:pt x="8688" y="737"/>
                    </a:cubicBezTo>
                    <a:cubicBezTo>
                      <a:pt x="8530" y="681"/>
                      <a:pt x="8326" y="641"/>
                      <a:pt x="8088" y="616"/>
                    </a:cubicBezTo>
                    <a:cubicBezTo>
                      <a:pt x="7937" y="599"/>
                      <a:pt x="7773" y="590"/>
                      <a:pt x="7596" y="582"/>
                    </a:cubicBezTo>
                    <a:cubicBezTo>
                      <a:pt x="7479" y="578"/>
                      <a:pt x="7358" y="576"/>
                      <a:pt x="7232" y="576"/>
                    </a:cubicBezTo>
                    <a:cubicBezTo>
                      <a:pt x="6702" y="576"/>
                      <a:pt x="6094" y="610"/>
                      <a:pt x="5464" y="664"/>
                    </a:cubicBezTo>
                    <a:cubicBezTo>
                      <a:pt x="5395" y="300"/>
                      <a:pt x="5328" y="0"/>
                      <a:pt x="53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1950;p54">
                <a:extLst>
                  <a:ext uri="{FF2B5EF4-FFF2-40B4-BE49-F238E27FC236}">
                    <a16:creationId xmlns:a16="http://schemas.microsoft.com/office/drawing/2014/main" id="{6CF12D85-B86B-830E-5C54-BAA64052841F}"/>
                  </a:ext>
                </a:extLst>
              </p:cNvPr>
              <p:cNvSpPr/>
              <p:nvPr/>
            </p:nvSpPr>
            <p:spPr>
              <a:xfrm>
                <a:off x="3530508" y="3071728"/>
                <a:ext cx="161444" cy="80686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12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6" y="436"/>
                      <a:pt x="722" y="1124"/>
                      <a:pt x="1770" y="1124"/>
                    </a:cubicBezTo>
                    <a:cubicBezTo>
                      <a:pt x="1918" y="1124"/>
                      <a:pt x="2078" y="1110"/>
                      <a:pt x="2249" y="1079"/>
                    </a:cubicBezTo>
                    <a:cubicBezTo>
                      <a:pt x="1812" y="605"/>
                      <a:pt x="1414" y="267"/>
                      <a:pt x="1093" y="155"/>
                    </a:cubicBezTo>
                    <a:cubicBezTo>
                      <a:pt x="933" y="99"/>
                      <a:pt x="731" y="59"/>
                      <a:pt x="492" y="34"/>
                    </a:cubicBezTo>
                    <a:cubicBezTo>
                      <a:pt x="342" y="17"/>
                      <a:pt x="176" y="8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1951;p54">
                <a:extLst>
                  <a:ext uri="{FF2B5EF4-FFF2-40B4-BE49-F238E27FC236}">
                    <a16:creationId xmlns:a16="http://schemas.microsoft.com/office/drawing/2014/main" id="{7890736F-F238-3975-989C-D0D0E47076A0}"/>
                  </a:ext>
                </a:extLst>
              </p:cNvPr>
              <p:cNvSpPr/>
              <p:nvPr/>
            </p:nvSpPr>
            <p:spPr>
              <a:xfrm>
                <a:off x="3304098" y="3270501"/>
                <a:ext cx="339758" cy="506012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049" extrusionOk="0">
                    <a:moveTo>
                      <a:pt x="3065" y="1"/>
                    </a:moveTo>
                    <a:cubicBezTo>
                      <a:pt x="3054" y="1"/>
                      <a:pt x="3042" y="4"/>
                      <a:pt x="3032" y="11"/>
                    </a:cubicBezTo>
                    <a:cubicBezTo>
                      <a:pt x="2632" y="284"/>
                      <a:pt x="939" y="782"/>
                      <a:pt x="921" y="788"/>
                    </a:cubicBezTo>
                    <a:cubicBezTo>
                      <a:pt x="857" y="811"/>
                      <a:pt x="880" y="903"/>
                      <a:pt x="942" y="903"/>
                    </a:cubicBezTo>
                    <a:cubicBezTo>
                      <a:pt x="946" y="903"/>
                      <a:pt x="951" y="903"/>
                      <a:pt x="956" y="902"/>
                    </a:cubicBezTo>
                    <a:cubicBezTo>
                      <a:pt x="990" y="891"/>
                      <a:pt x="1387" y="774"/>
                      <a:pt x="1837" y="624"/>
                    </a:cubicBezTo>
                    <a:cubicBezTo>
                      <a:pt x="1940" y="646"/>
                      <a:pt x="2476" y="755"/>
                      <a:pt x="2809" y="788"/>
                    </a:cubicBezTo>
                    <a:cubicBezTo>
                      <a:pt x="2523" y="1055"/>
                      <a:pt x="1753" y="1863"/>
                      <a:pt x="1450" y="3087"/>
                    </a:cubicBezTo>
                    <a:cubicBezTo>
                      <a:pt x="1093" y="4525"/>
                      <a:pt x="388" y="6497"/>
                      <a:pt x="336" y="6642"/>
                    </a:cubicBezTo>
                    <a:lnTo>
                      <a:pt x="92" y="6590"/>
                    </a:lnTo>
                    <a:cubicBezTo>
                      <a:pt x="88" y="6590"/>
                      <a:pt x="85" y="6590"/>
                      <a:pt x="81" y="6590"/>
                    </a:cubicBezTo>
                    <a:cubicBezTo>
                      <a:pt x="16" y="6590"/>
                      <a:pt x="0" y="6689"/>
                      <a:pt x="67" y="6707"/>
                    </a:cubicBezTo>
                    <a:lnTo>
                      <a:pt x="1701" y="7048"/>
                    </a:lnTo>
                    <a:lnTo>
                      <a:pt x="1709" y="7048"/>
                    </a:lnTo>
                    <a:cubicBezTo>
                      <a:pt x="1710" y="7048"/>
                      <a:pt x="1712" y="7048"/>
                      <a:pt x="1713" y="7048"/>
                    </a:cubicBezTo>
                    <a:cubicBezTo>
                      <a:pt x="1784" y="7048"/>
                      <a:pt x="1795" y="6947"/>
                      <a:pt x="1726" y="6932"/>
                    </a:cubicBezTo>
                    <a:lnTo>
                      <a:pt x="454" y="6665"/>
                    </a:lnTo>
                    <a:cubicBezTo>
                      <a:pt x="538" y="6430"/>
                      <a:pt x="1217" y="4519"/>
                      <a:pt x="1566" y="3114"/>
                    </a:cubicBezTo>
                    <a:cubicBezTo>
                      <a:pt x="1930" y="1644"/>
                      <a:pt x="2983" y="789"/>
                      <a:pt x="2994" y="780"/>
                    </a:cubicBezTo>
                    <a:cubicBezTo>
                      <a:pt x="3013" y="765"/>
                      <a:pt x="3021" y="738"/>
                      <a:pt x="3013" y="715"/>
                    </a:cubicBezTo>
                    <a:cubicBezTo>
                      <a:pt x="3004" y="690"/>
                      <a:pt x="2983" y="675"/>
                      <a:pt x="2958" y="675"/>
                    </a:cubicBezTo>
                    <a:cubicBezTo>
                      <a:pt x="2754" y="675"/>
                      <a:pt x="2323" y="597"/>
                      <a:pt x="2062" y="545"/>
                    </a:cubicBezTo>
                    <a:cubicBezTo>
                      <a:pt x="2445" y="414"/>
                      <a:pt x="2830" y="265"/>
                      <a:pt x="3038" y="145"/>
                    </a:cubicBezTo>
                    <a:cubicBezTo>
                      <a:pt x="3158" y="418"/>
                      <a:pt x="3667" y="1489"/>
                      <a:pt x="4615" y="2223"/>
                    </a:cubicBezTo>
                    <a:cubicBezTo>
                      <a:pt x="4625" y="2231"/>
                      <a:pt x="4636" y="2235"/>
                      <a:pt x="4648" y="2237"/>
                    </a:cubicBezTo>
                    <a:cubicBezTo>
                      <a:pt x="4649" y="2237"/>
                      <a:pt x="4651" y="2237"/>
                      <a:pt x="4652" y="2237"/>
                    </a:cubicBezTo>
                    <a:cubicBezTo>
                      <a:pt x="4708" y="2237"/>
                      <a:pt x="4732" y="2165"/>
                      <a:pt x="4688" y="2130"/>
                    </a:cubicBezTo>
                    <a:lnTo>
                      <a:pt x="4688" y="2130"/>
                    </a:lnTo>
                    <a:lnTo>
                      <a:pt x="4688" y="2132"/>
                    </a:lnTo>
                    <a:cubicBezTo>
                      <a:pt x="3625" y="1310"/>
                      <a:pt x="3126" y="51"/>
                      <a:pt x="3120" y="38"/>
                    </a:cubicBezTo>
                    <a:cubicBezTo>
                      <a:pt x="3114" y="21"/>
                      <a:pt x="3101" y="10"/>
                      <a:pt x="3084" y="4"/>
                    </a:cubicBezTo>
                    <a:cubicBezTo>
                      <a:pt x="3078" y="2"/>
                      <a:pt x="3071" y="1"/>
                      <a:pt x="306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1952;p54">
                <a:extLst>
                  <a:ext uri="{FF2B5EF4-FFF2-40B4-BE49-F238E27FC236}">
                    <a16:creationId xmlns:a16="http://schemas.microsoft.com/office/drawing/2014/main" id="{A1808127-DF65-864A-AA1C-333FD669F021}"/>
                  </a:ext>
                </a:extLst>
              </p:cNvPr>
              <p:cNvSpPr/>
              <p:nvPr/>
            </p:nvSpPr>
            <p:spPr>
              <a:xfrm>
                <a:off x="2994058" y="3227789"/>
                <a:ext cx="1000683" cy="433869"/>
              </a:xfrm>
              <a:custGeom>
                <a:avLst/>
                <a:gdLst/>
                <a:ahLst/>
                <a:cxnLst/>
                <a:rect l="l" t="t" r="r" b="b"/>
                <a:pathLst>
                  <a:path w="13940" h="6044" extrusionOk="0">
                    <a:moveTo>
                      <a:pt x="7759" y="0"/>
                    </a:moveTo>
                    <a:cubicBezTo>
                      <a:pt x="7750" y="0"/>
                      <a:pt x="7742" y="2"/>
                      <a:pt x="7735" y="6"/>
                    </a:cubicBezTo>
                    <a:cubicBezTo>
                      <a:pt x="7708" y="15"/>
                      <a:pt x="5004" y="1116"/>
                      <a:pt x="2508" y="1253"/>
                    </a:cubicBezTo>
                    <a:cubicBezTo>
                      <a:pt x="2424" y="1257"/>
                      <a:pt x="2342" y="1260"/>
                      <a:pt x="2263" y="1260"/>
                    </a:cubicBezTo>
                    <a:cubicBezTo>
                      <a:pt x="1396" y="1260"/>
                      <a:pt x="838" y="995"/>
                      <a:pt x="515" y="763"/>
                    </a:cubicBezTo>
                    <a:cubicBezTo>
                      <a:pt x="362" y="654"/>
                      <a:pt x="227" y="524"/>
                      <a:pt x="111" y="378"/>
                    </a:cubicBezTo>
                    <a:cubicBezTo>
                      <a:pt x="69" y="326"/>
                      <a:pt x="33" y="271"/>
                      <a:pt x="0" y="214"/>
                    </a:cubicBezTo>
                    <a:lnTo>
                      <a:pt x="0" y="214"/>
                    </a:lnTo>
                    <a:cubicBezTo>
                      <a:pt x="14" y="311"/>
                      <a:pt x="33" y="406"/>
                      <a:pt x="57" y="500"/>
                    </a:cubicBezTo>
                    <a:cubicBezTo>
                      <a:pt x="170" y="633"/>
                      <a:pt x="298" y="751"/>
                      <a:pt x="439" y="854"/>
                    </a:cubicBezTo>
                    <a:cubicBezTo>
                      <a:pt x="776" y="1099"/>
                      <a:pt x="1358" y="1376"/>
                      <a:pt x="2261" y="1376"/>
                    </a:cubicBezTo>
                    <a:cubicBezTo>
                      <a:pt x="2343" y="1376"/>
                      <a:pt x="2427" y="1374"/>
                      <a:pt x="2514" y="1369"/>
                    </a:cubicBezTo>
                    <a:cubicBezTo>
                      <a:pt x="4830" y="1241"/>
                      <a:pt x="7323" y="294"/>
                      <a:pt x="7723" y="135"/>
                    </a:cubicBezTo>
                    <a:cubicBezTo>
                      <a:pt x="7843" y="423"/>
                      <a:pt x="8433" y="1762"/>
                      <a:pt x="9407" y="2624"/>
                    </a:cubicBezTo>
                    <a:cubicBezTo>
                      <a:pt x="10408" y="3509"/>
                      <a:pt x="12403" y="5479"/>
                      <a:pt x="12706" y="5778"/>
                    </a:cubicBezTo>
                    <a:lnTo>
                      <a:pt x="12472" y="5934"/>
                    </a:lnTo>
                    <a:cubicBezTo>
                      <a:pt x="12424" y="5965"/>
                      <a:pt x="12443" y="6039"/>
                      <a:pt x="12500" y="6043"/>
                    </a:cubicBezTo>
                    <a:cubicBezTo>
                      <a:pt x="12512" y="6043"/>
                      <a:pt x="12525" y="6039"/>
                      <a:pt x="12536" y="6034"/>
                    </a:cubicBezTo>
                    <a:lnTo>
                      <a:pt x="13904" y="5133"/>
                    </a:lnTo>
                    <a:cubicBezTo>
                      <a:pt x="13932" y="5116"/>
                      <a:pt x="13940" y="5080"/>
                      <a:pt x="13923" y="5052"/>
                    </a:cubicBezTo>
                    <a:cubicBezTo>
                      <a:pt x="13912" y="5034"/>
                      <a:pt x="13892" y="5025"/>
                      <a:pt x="13873" y="5025"/>
                    </a:cubicBezTo>
                    <a:cubicBezTo>
                      <a:pt x="13862" y="5025"/>
                      <a:pt x="13850" y="5028"/>
                      <a:pt x="13841" y="5034"/>
                    </a:cubicBezTo>
                    <a:lnTo>
                      <a:pt x="12811" y="5713"/>
                    </a:lnTo>
                    <a:cubicBezTo>
                      <a:pt x="12580" y="5484"/>
                      <a:pt x="10513" y="3444"/>
                      <a:pt x="9487" y="2536"/>
                    </a:cubicBezTo>
                    <a:cubicBezTo>
                      <a:pt x="8417" y="1590"/>
                      <a:pt x="7819" y="53"/>
                      <a:pt x="7813" y="38"/>
                    </a:cubicBezTo>
                    <a:cubicBezTo>
                      <a:pt x="7807" y="23"/>
                      <a:pt x="7796" y="11"/>
                      <a:pt x="7782" y="6"/>
                    </a:cubicBezTo>
                    <a:cubicBezTo>
                      <a:pt x="7775" y="2"/>
                      <a:pt x="7767" y="0"/>
                      <a:pt x="775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1953;p54">
                <a:extLst>
                  <a:ext uri="{FF2B5EF4-FFF2-40B4-BE49-F238E27FC236}">
                    <a16:creationId xmlns:a16="http://schemas.microsoft.com/office/drawing/2014/main" id="{0A118107-9B44-7CB0-9AB7-D6CDB7D2ABE3}"/>
                  </a:ext>
                </a:extLst>
              </p:cNvPr>
              <p:cNvSpPr/>
              <p:nvPr/>
            </p:nvSpPr>
            <p:spPr>
              <a:xfrm>
                <a:off x="2752430" y="2507498"/>
                <a:ext cx="430423" cy="477657"/>
              </a:xfrm>
              <a:custGeom>
                <a:avLst/>
                <a:gdLst/>
                <a:ahLst/>
                <a:cxnLst/>
                <a:rect l="l" t="t" r="r" b="b"/>
                <a:pathLst>
                  <a:path w="5996" h="6654" extrusionOk="0">
                    <a:moveTo>
                      <a:pt x="1305" y="4883"/>
                    </a:moveTo>
                    <a:cubicBezTo>
                      <a:pt x="1309" y="4883"/>
                      <a:pt x="1310" y="4885"/>
                      <a:pt x="1314" y="4885"/>
                    </a:cubicBezTo>
                    <a:cubicBezTo>
                      <a:pt x="1316" y="4886"/>
                      <a:pt x="1318" y="4886"/>
                      <a:pt x="1320" y="4887"/>
                    </a:cubicBezTo>
                    <a:lnTo>
                      <a:pt x="1320" y="4887"/>
                    </a:lnTo>
                    <a:cubicBezTo>
                      <a:pt x="1317" y="4886"/>
                      <a:pt x="1314" y="4886"/>
                      <a:pt x="1310" y="4885"/>
                    </a:cubicBezTo>
                    <a:cubicBezTo>
                      <a:pt x="1305" y="4883"/>
                      <a:pt x="1303" y="4883"/>
                      <a:pt x="1305" y="4883"/>
                    </a:cubicBezTo>
                    <a:close/>
                    <a:moveTo>
                      <a:pt x="3053" y="1"/>
                    </a:moveTo>
                    <a:cubicBezTo>
                      <a:pt x="2696" y="1"/>
                      <a:pt x="2352" y="200"/>
                      <a:pt x="2184" y="543"/>
                    </a:cubicBezTo>
                    <a:lnTo>
                      <a:pt x="1917" y="1077"/>
                    </a:lnTo>
                    <a:lnTo>
                      <a:pt x="1656" y="1611"/>
                    </a:lnTo>
                    <a:cubicBezTo>
                      <a:pt x="1480" y="1968"/>
                      <a:pt x="1309" y="2324"/>
                      <a:pt x="1137" y="2685"/>
                    </a:cubicBezTo>
                    <a:cubicBezTo>
                      <a:pt x="965" y="3043"/>
                      <a:pt x="798" y="3405"/>
                      <a:pt x="632" y="3772"/>
                    </a:cubicBezTo>
                    <a:cubicBezTo>
                      <a:pt x="550" y="3955"/>
                      <a:pt x="468" y="4140"/>
                      <a:pt x="388" y="4330"/>
                    </a:cubicBezTo>
                    <a:lnTo>
                      <a:pt x="327" y="4473"/>
                    </a:lnTo>
                    <a:lnTo>
                      <a:pt x="296" y="4544"/>
                    </a:lnTo>
                    <a:lnTo>
                      <a:pt x="267" y="4618"/>
                    </a:lnTo>
                    <a:lnTo>
                      <a:pt x="237" y="4691"/>
                    </a:lnTo>
                    <a:lnTo>
                      <a:pt x="206" y="4767"/>
                    </a:lnTo>
                    <a:lnTo>
                      <a:pt x="178" y="4841"/>
                    </a:lnTo>
                    <a:lnTo>
                      <a:pt x="147" y="4922"/>
                    </a:lnTo>
                    <a:cubicBezTo>
                      <a:pt x="128" y="4973"/>
                      <a:pt x="109" y="5032"/>
                      <a:pt x="88" y="5091"/>
                    </a:cubicBezTo>
                    <a:lnTo>
                      <a:pt x="82" y="5112"/>
                    </a:lnTo>
                    <a:lnTo>
                      <a:pt x="73" y="5137"/>
                    </a:lnTo>
                    <a:lnTo>
                      <a:pt x="58" y="5187"/>
                    </a:lnTo>
                    <a:lnTo>
                      <a:pt x="42" y="5238"/>
                    </a:lnTo>
                    <a:cubicBezTo>
                      <a:pt x="37" y="5263"/>
                      <a:pt x="31" y="5286"/>
                      <a:pt x="25" y="5311"/>
                    </a:cubicBezTo>
                    <a:cubicBezTo>
                      <a:pt x="19" y="5335"/>
                      <a:pt x="16" y="5364"/>
                      <a:pt x="10" y="5393"/>
                    </a:cubicBezTo>
                    <a:cubicBezTo>
                      <a:pt x="8" y="5404"/>
                      <a:pt x="6" y="5421"/>
                      <a:pt x="6" y="5436"/>
                    </a:cubicBezTo>
                    <a:cubicBezTo>
                      <a:pt x="4" y="5452"/>
                      <a:pt x="4" y="5469"/>
                      <a:pt x="2" y="5484"/>
                    </a:cubicBezTo>
                    <a:cubicBezTo>
                      <a:pt x="0" y="5497"/>
                      <a:pt x="0" y="5516"/>
                      <a:pt x="0" y="5534"/>
                    </a:cubicBezTo>
                    <a:lnTo>
                      <a:pt x="0" y="5585"/>
                    </a:lnTo>
                    <a:cubicBezTo>
                      <a:pt x="0" y="5621"/>
                      <a:pt x="4" y="5661"/>
                      <a:pt x="10" y="5698"/>
                    </a:cubicBezTo>
                    <a:cubicBezTo>
                      <a:pt x="16" y="5738"/>
                      <a:pt x="23" y="5778"/>
                      <a:pt x="33" y="5816"/>
                    </a:cubicBezTo>
                    <a:cubicBezTo>
                      <a:pt x="44" y="5858"/>
                      <a:pt x="58" y="5898"/>
                      <a:pt x="73" y="5938"/>
                    </a:cubicBezTo>
                    <a:cubicBezTo>
                      <a:pt x="90" y="5976"/>
                      <a:pt x="107" y="6016"/>
                      <a:pt x="128" y="6052"/>
                    </a:cubicBezTo>
                    <a:cubicBezTo>
                      <a:pt x="138" y="6071"/>
                      <a:pt x="149" y="6090"/>
                      <a:pt x="161" y="6108"/>
                    </a:cubicBezTo>
                    <a:cubicBezTo>
                      <a:pt x="170" y="6125"/>
                      <a:pt x="182" y="6142"/>
                      <a:pt x="195" y="6159"/>
                    </a:cubicBezTo>
                    <a:cubicBezTo>
                      <a:pt x="206" y="6174"/>
                      <a:pt x="218" y="6192"/>
                      <a:pt x="231" y="6207"/>
                    </a:cubicBezTo>
                    <a:cubicBezTo>
                      <a:pt x="243" y="6220"/>
                      <a:pt x="254" y="6235"/>
                      <a:pt x="267" y="6249"/>
                    </a:cubicBezTo>
                    <a:lnTo>
                      <a:pt x="286" y="6270"/>
                    </a:lnTo>
                    <a:lnTo>
                      <a:pt x="306" y="6289"/>
                    </a:lnTo>
                    <a:cubicBezTo>
                      <a:pt x="317" y="6302"/>
                      <a:pt x="328" y="6314"/>
                      <a:pt x="342" y="6325"/>
                    </a:cubicBezTo>
                    <a:cubicBezTo>
                      <a:pt x="357" y="6338"/>
                      <a:pt x="367" y="6348"/>
                      <a:pt x="380" y="6357"/>
                    </a:cubicBezTo>
                    <a:cubicBezTo>
                      <a:pt x="393" y="6367"/>
                      <a:pt x="405" y="6376"/>
                      <a:pt x="418" y="6388"/>
                    </a:cubicBezTo>
                    <a:cubicBezTo>
                      <a:pt x="429" y="6397"/>
                      <a:pt x="441" y="6405"/>
                      <a:pt x="452" y="6413"/>
                    </a:cubicBezTo>
                    <a:cubicBezTo>
                      <a:pt x="464" y="6420"/>
                      <a:pt x="475" y="6430"/>
                      <a:pt x="489" y="6438"/>
                    </a:cubicBezTo>
                    <a:cubicBezTo>
                      <a:pt x="511" y="6453"/>
                      <a:pt x="532" y="6464"/>
                      <a:pt x="553" y="6476"/>
                    </a:cubicBezTo>
                    <a:cubicBezTo>
                      <a:pt x="626" y="6516"/>
                      <a:pt x="700" y="6546"/>
                      <a:pt x="777" y="6571"/>
                    </a:cubicBezTo>
                    <a:cubicBezTo>
                      <a:pt x="809" y="6582"/>
                      <a:pt x="839" y="6592"/>
                      <a:pt x="868" y="6598"/>
                    </a:cubicBezTo>
                    <a:cubicBezTo>
                      <a:pt x="895" y="6605"/>
                      <a:pt x="923" y="6611"/>
                      <a:pt x="948" y="6617"/>
                    </a:cubicBezTo>
                    <a:cubicBezTo>
                      <a:pt x="1000" y="6626"/>
                      <a:pt x="1045" y="6632"/>
                      <a:pt x="1089" y="6638"/>
                    </a:cubicBezTo>
                    <a:cubicBezTo>
                      <a:pt x="1175" y="6647"/>
                      <a:pt x="1251" y="6651"/>
                      <a:pt x="1322" y="6653"/>
                    </a:cubicBezTo>
                    <a:cubicBezTo>
                      <a:pt x="1338" y="6653"/>
                      <a:pt x="1354" y="6653"/>
                      <a:pt x="1370" y="6653"/>
                    </a:cubicBezTo>
                    <a:cubicBezTo>
                      <a:pt x="1484" y="6653"/>
                      <a:pt x="1595" y="6648"/>
                      <a:pt x="1707" y="6636"/>
                    </a:cubicBezTo>
                    <a:cubicBezTo>
                      <a:pt x="1944" y="6615"/>
                      <a:pt x="2159" y="6581"/>
                      <a:pt x="2369" y="6542"/>
                    </a:cubicBezTo>
                    <a:cubicBezTo>
                      <a:pt x="2581" y="6504"/>
                      <a:pt x="2785" y="6460"/>
                      <a:pt x="2985" y="6415"/>
                    </a:cubicBezTo>
                    <a:cubicBezTo>
                      <a:pt x="3389" y="6321"/>
                      <a:pt x="3780" y="6218"/>
                      <a:pt x="4169" y="6108"/>
                    </a:cubicBezTo>
                    <a:cubicBezTo>
                      <a:pt x="4364" y="6052"/>
                      <a:pt x="4558" y="5995"/>
                      <a:pt x="4751" y="5938"/>
                    </a:cubicBezTo>
                    <a:lnTo>
                      <a:pt x="5040" y="5848"/>
                    </a:lnTo>
                    <a:lnTo>
                      <a:pt x="5185" y="5803"/>
                    </a:lnTo>
                    <a:lnTo>
                      <a:pt x="5332" y="5755"/>
                    </a:lnTo>
                    <a:cubicBezTo>
                      <a:pt x="5757" y="5619"/>
                      <a:pt x="5996" y="5169"/>
                      <a:pt x="5866" y="4742"/>
                    </a:cubicBezTo>
                    <a:cubicBezTo>
                      <a:pt x="5759" y="4390"/>
                      <a:pt x="5436" y="4163"/>
                      <a:pt x="5087" y="4163"/>
                    </a:cubicBezTo>
                    <a:cubicBezTo>
                      <a:pt x="5012" y="4163"/>
                      <a:pt x="4936" y="4173"/>
                      <a:pt x="4861" y="4195"/>
                    </a:cubicBezTo>
                    <a:lnTo>
                      <a:pt x="4850" y="4199"/>
                    </a:lnTo>
                    <a:lnTo>
                      <a:pt x="4714" y="4237"/>
                    </a:lnTo>
                    <a:lnTo>
                      <a:pt x="4577" y="4275"/>
                    </a:lnTo>
                    <a:lnTo>
                      <a:pt x="4299" y="4351"/>
                    </a:lnTo>
                    <a:cubicBezTo>
                      <a:pt x="4114" y="4399"/>
                      <a:pt x="3927" y="4447"/>
                      <a:pt x="3742" y="4494"/>
                    </a:cubicBezTo>
                    <a:cubicBezTo>
                      <a:pt x="3368" y="4586"/>
                      <a:pt x="2996" y="4670"/>
                      <a:pt x="2630" y="4742"/>
                    </a:cubicBezTo>
                    <a:cubicBezTo>
                      <a:pt x="2468" y="4772"/>
                      <a:pt x="2309" y="4801"/>
                      <a:pt x="2151" y="4826"/>
                    </a:cubicBezTo>
                    <a:lnTo>
                      <a:pt x="2151" y="4826"/>
                    </a:lnTo>
                    <a:cubicBezTo>
                      <a:pt x="2195" y="4733"/>
                      <a:pt x="2240" y="4640"/>
                      <a:pt x="2285" y="4548"/>
                    </a:cubicBezTo>
                    <a:cubicBezTo>
                      <a:pt x="2455" y="4201"/>
                      <a:pt x="2630" y="3854"/>
                      <a:pt x="2807" y="3508"/>
                    </a:cubicBezTo>
                    <a:cubicBezTo>
                      <a:pt x="2987" y="3161"/>
                      <a:pt x="3166" y="2814"/>
                      <a:pt x="3349" y="2469"/>
                    </a:cubicBezTo>
                    <a:lnTo>
                      <a:pt x="3624" y="1952"/>
                    </a:lnTo>
                    <a:lnTo>
                      <a:pt x="3900" y="1438"/>
                    </a:lnTo>
                    <a:lnTo>
                      <a:pt x="3906" y="1430"/>
                    </a:lnTo>
                    <a:cubicBezTo>
                      <a:pt x="3912" y="1420"/>
                      <a:pt x="3915" y="1413"/>
                      <a:pt x="3919" y="1405"/>
                    </a:cubicBezTo>
                    <a:cubicBezTo>
                      <a:pt x="4159" y="926"/>
                      <a:pt x="3965" y="341"/>
                      <a:pt x="3484" y="103"/>
                    </a:cubicBezTo>
                    <a:cubicBezTo>
                      <a:pt x="3346" y="33"/>
                      <a:pt x="3198" y="1"/>
                      <a:pt x="3053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1954;p54">
                <a:extLst>
                  <a:ext uri="{FF2B5EF4-FFF2-40B4-BE49-F238E27FC236}">
                    <a16:creationId xmlns:a16="http://schemas.microsoft.com/office/drawing/2014/main" id="{63FDF942-FB00-C523-9E25-B01081406088}"/>
                  </a:ext>
                </a:extLst>
              </p:cNvPr>
              <p:cNvSpPr/>
              <p:nvPr/>
            </p:nvSpPr>
            <p:spPr>
              <a:xfrm>
                <a:off x="2832398" y="2848190"/>
                <a:ext cx="79322" cy="23976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34" extrusionOk="0">
                    <a:moveTo>
                      <a:pt x="1055" y="0"/>
                    </a:moveTo>
                    <a:cubicBezTo>
                      <a:pt x="1030" y="2"/>
                      <a:pt x="479" y="12"/>
                      <a:pt x="34" y="263"/>
                    </a:cubicBezTo>
                    <a:cubicBezTo>
                      <a:pt x="0" y="280"/>
                      <a:pt x="12" y="332"/>
                      <a:pt x="50" y="334"/>
                    </a:cubicBezTo>
                    <a:cubicBezTo>
                      <a:pt x="57" y="334"/>
                      <a:pt x="65" y="332"/>
                      <a:pt x="71" y="328"/>
                    </a:cubicBezTo>
                    <a:cubicBezTo>
                      <a:pt x="498" y="88"/>
                      <a:pt x="1049" y="76"/>
                      <a:pt x="1055" y="76"/>
                    </a:cubicBezTo>
                    <a:cubicBezTo>
                      <a:pt x="1104" y="76"/>
                      <a:pt x="1104" y="0"/>
                      <a:pt x="10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1955;p54">
                <a:extLst>
                  <a:ext uri="{FF2B5EF4-FFF2-40B4-BE49-F238E27FC236}">
                    <a16:creationId xmlns:a16="http://schemas.microsoft.com/office/drawing/2014/main" id="{373A425D-C346-A665-2E2E-E6EFCD9ABBE4}"/>
                  </a:ext>
                </a:extLst>
              </p:cNvPr>
              <p:cNvSpPr/>
              <p:nvPr/>
            </p:nvSpPr>
            <p:spPr>
              <a:xfrm>
                <a:off x="2866065" y="2831392"/>
                <a:ext cx="35246" cy="2175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03" extrusionOk="0">
                    <a:moveTo>
                      <a:pt x="41" y="1"/>
                    </a:moveTo>
                    <a:cubicBezTo>
                      <a:pt x="23" y="1"/>
                      <a:pt x="7" y="15"/>
                      <a:pt x="4" y="32"/>
                    </a:cubicBezTo>
                    <a:cubicBezTo>
                      <a:pt x="0" y="53"/>
                      <a:pt x="14" y="74"/>
                      <a:pt x="35" y="78"/>
                    </a:cubicBezTo>
                    <a:cubicBezTo>
                      <a:pt x="36" y="78"/>
                      <a:pt x="292" y="127"/>
                      <a:pt x="418" y="289"/>
                    </a:cubicBezTo>
                    <a:cubicBezTo>
                      <a:pt x="425" y="297"/>
                      <a:pt x="435" y="303"/>
                      <a:pt x="446" y="303"/>
                    </a:cubicBezTo>
                    <a:cubicBezTo>
                      <a:pt x="456" y="303"/>
                      <a:pt x="464" y="301"/>
                      <a:pt x="471" y="295"/>
                    </a:cubicBezTo>
                    <a:cubicBezTo>
                      <a:pt x="488" y="282"/>
                      <a:pt x="490" y="259"/>
                      <a:pt x="479" y="242"/>
                    </a:cubicBezTo>
                    <a:cubicBezTo>
                      <a:pt x="334" y="59"/>
                      <a:pt x="59" y="5"/>
                      <a:pt x="48" y="1"/>
                    </a:cubicBezTo>
                    <a:cubicBezTo>
                      <a:pt x="46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1956;p54">
                <a:extLst>
                  <a:ext uri="{FF2B5EF4-FFF2-40B4-BE49-F238E27FC236}">
                    <a16:creationId xmlns:a16="http://schemas.microsoft.com/office/drawing/2014/main" id="{43F568E8-B527-F287-13D0-677FB1B9EEAA}"/>
                  </a:ext>
                </a:extLst>
              </p:cNvPr>
              <p:cNvSpPr/>
              <p:nvPr/>
            </p:nvSpPr>
            <p:spPr>
              <a:xfrm>
                <a:off x="3262032" y="2282380"/>
                <a:ext cx="46086" cy="63458"/>
              </a:xfrm>
              <a:custGeom>
                <a:avLst/>
                <a:gdLst/>
                <a:ahLst/>
                <a:cxnLst/>
                <a:rect l="l" t="t" r="r" b="b"/>
                <a:pathLst>
                  <a:path w="642" h="884" extrusionOk="0">
                    <a:moveTo>
                      <a:pt x="394" y="1"/>
                    </a:moveTo>
                    <a:cubicBezTo>
                      <a:pt x="394" y="1"/>
                      <a:pt x="1" y="815"/>
                      <a:pt x="251" y="878"/>
                    </a:cubicBezTo>
                    <a:cubicBezTo>
                      <a:pt x="268" y="882"/>
                      <a:pt x="284" y="884"/>
                      <a:pt x="300" y="884"/>
                    </a:cubicBezTo>
                    <a:cubicBezTo>
                      <a:pt x="519" y="884"/>
                      <a:pt x="642" y="510"/>
                      <a:pt x="617" y="277"/>
                    </a:cubicBezTo>
                    <a:cubicBezTo>
                      <a:pt x="590" y="25"/>
                      <a:pt x="394" y="1"/>
                      <a:pt x="394" y="1"/>
                    </a:cubicBezTo>
                    <a:close/>
                  </a:path>
                </a:pathLst>
              </a:custGeom>
              <a:solidFill>
                <a:srgbClr val="CE8E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1957;p54">
                <a:extLst>
                  <a:ext uri="{FF2B5EF4-FFF2-40B4-BE49-F238E27FC236}">
                    <a16:creationId xmlns:a16="http://schemas.microsoft.com/office/drawing/2014/main" id="{8CEC1851-DF64-703A-6856-69A2CA6A8D1A}"/>
                  </a:ext>
                </a:extLst>
              </p:cNvPr>
              <p:cNvSpPr/>
              <p:nvPr/>
            </p:nvSpPr>
            <p:spPr>
              <a:xfrm>
                <a:off x="3236333" y="2330978"/>
                <a:ext cx="93033" cy="78533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1094" extrusionOk="0">
                    <a:moveTo>
                      <a:pt x="581" y="101"/>
                    </a:moveTo>
                    <a:cubicBezTo>
                      <a:pt x="603" y="101"/>
                      <a:pt x="625" y="102"/>
                      <a:pt x="647" y="106"/>
                    </a:cubicBezTo>
                    <a:cubicBezTo>
                      <a:pt x="1042" y="163"/>
                      <a:pt x="1169" y="668"/>
                      <a:pt x="851" y="905"/>
                    </a:cubicBezTo>
                    <a:cubicBezTo>
                      <a:pt x="767" y="967"/>
                      <a:pt x="675" y="995"/>
                      <a:pt x="585" y="995"/>
                    </a:cubicBezTo>
                    <a:cubicBezTo>
                      <a:pt x="332" y="995"/>
                      <a:pt x="99" y="774"/>
                      <a:pt x="142" y="483"/>
                    </a:cubicBezTo>
                    <a:lnTo>
                      <a:pt x="140" y="483"/>
                    </a:lnTo>
                    <a:cubicBezTo>
                      <a:pt x="173" y="261"/>
                      <a:pt x="363" y="101"/>
                      <a:pt x="581" y="101"/>
                    </a:cubicBezTo>
                    <a:close/>
                    <a:moveTo>
                      <a:pt x="588" y="1"/>
                    </a:moveTo>
                    <a:cubicBezTo>
                      <a:pt x="335" y="1"/>
                      <a:pt x="86" y="174"/>
                      <a:pt x="44" y="470"/>
                    </a:cubicBezTo>
                    <a:cubicBezTo>
                      <a:pt x="0" y="767"/>
                      <a:pt x="206" y="1044"/>
                      <a:pt x="506" y="1088"/>
                    </a:cubicBezTo>
                    <a:cubicBezTo>
                      <a:pt x="534" y="1092"/>
                      <a:pt x="562" y="1094"/>
                      <a:pt x="590" y="1094"/>
                    </a:cubicBezTo>
                    <a:cubicBezTo>
                      <a:pt x="1023" y="1094"/>
                      <a:pt x="1295" y="588"/>
                      <a:pt x="1021" y="220"/>
                    </a:cubicBezTo>
                    <a:cubicBezTo>
                      <a:pt x="909" y="69"/>
                      <a:pt x="747" y="1"/>
                      <a:pt x="5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1958;p54">
                <a:extLst>
                  <a:ext uri="{FF2B5EF4-FFF2-40B4-BE49-F238E27FC236}">
                    <a16:creationId xmlns:a16="http://schemas.microsoft.com/office/drawing/2014/main" id="{EDC5F236-DE60-535A-0D63-02180BBDA396}"/>
                  </a:ext>
                </a:extLst>
              </p:cNvPr>
              <p:cNvSpPr/>
              <p:nvPr/>
            </p:nvSpPr>
            <p:spPr>
              <a:xfrm>
                <a:off x="3234969" y="2419418"/>
                <a:ext cx="72" cy="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1959;p54">
                <a:extLst>
                  <a:ext uri="{FF2B5EF4-FFF2-40B4-BE49-F238E27FC236}">
                    <a16:creationId xmlns:a16="http://schemas.microsoft.com/office/drawing/2014/main" id="{1A37F5B5-C92C-5CCD-FE07-60E02B217948}"/>
                  </a:ext>
                </a:extLst>
              </p:cNvPr>
              <p:cNvSpPr/>
              <p:nvPr/>
            </p:nvSpPr>
            <p:spPr>
              <a:xfrm>
                <a:off x="3081277" y="2461196"/>
                <a:ext cx="168408" cy="125839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753" extrusionOk="0">
                    <a:moveTo>
                      <a:pt x="63" y="0"/>
                    </a:moveTo>
                    <a:cubicBezTo>
                      <a:pt x="31" y="0"/>
                      <a:pt x="0" y="32"/>
                      <a:pt x="17" y="71"/>
                    </a:cubicBezTo>
                    <a:cubicBezTo>
                      <a:pt x="51" y="137"/>
                      <a:pt x="850" y="1655"/>
                      <a:pt x="1550" y="1747"/>
                    </a:cubicBezTo>
                    <a:cubicBezTo>
                      <a:pt x="1569" y="1751"/>
                      <a:pt x="1590" y="1751"/>
                      <a:pt x="1609" y="1753"/>
                    </a:cubicBezTo>
                    <a:cubicBezTo>
                      <a:pt x="1612" y="1753"/>
                      <a:pt x="1615" y="1753"/>
                      <a:pt x="1617" y="1753"/>
                    </a:cubicBezTo>
                    <a:cubicBezTo>
                      <a:pt x="1800" y="1753"/>
                      <a:pt x="1945" y="1688"/>
                      <a:pt x="2046" y="1562"/>
                    </a:cubicBezTo>
                    <a:cubicBezTo>
                      <a:pt x="2345" y="1186"/>
                      <a:pt x="2157" y="391"/>
                      <a:pt x="2149" y="357"/>
                    </a:cubicBezTo>
                    <a:cubicBezTo>
                      <a:pt x="2143" y="330"/>
                      <a:pt x="2123" y="319"/>
                      <a:pt x="2103" y="319"/>
                    </a:cubicBezTo>
                    <a:cubicBezTo>
                      <a:pt x="2073" y="319"/>
                      <a:pt x="2043" y="343"/>
                      <a:pt x="2052" y="382"/>
                    </a:cubicBezTo>
                    <a:cubicBezTo>
                      <a:pt x="2054" y="389"/>
                      <a:pt x="2237" y="1163"/>
                      <a:pt x="1968" y="1499"/>
                    </a:cubicBezTo>
                    <a:cubicBezTo>
                      <a:pt x="1886" y="1602"/>
                      <a:pt x="1772" y="1652"/>
                      <a:pt x="1618" y="1652"/>
                    </a:cubicBezTo>
                    <a:cubicBezTo>
                      <a:pt x="1615" y="1652"/>
                      <a:pt x="1612" y="1652"/>
                      <a:pt x="1609" y="1652"/>
                    </a:cubicBezTo>
                    <a:cubicBezTo>
                      <a:pt x="955" y="1644"/>
                      <a:pt x="114" y="40"/>
                      <a:pt x="105" y="25"/>
                    </a:cubicBezTo>
                    <a:cubicBezTo>
                      <a:pt x="94" y="8"/>
                      <a:pt x="79" y="0"/>
                      <a:pt x="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1960;p54">
                <a:extLst>
                  <a:ext uri="{FF2B5EF4-FFF2-40B4-BE49-F238E27FC236}">
                    <a16:creationId xmlns:a16="http://schemas.microsoft.com/office/drawing/2014/main" id="{449E537E-52CE-E582-5B87-A9503168E40A}"/>
                  </a:ext>
                </a:extLst>
              </p:cNvPr>
              <p:cNvSpPr/>
              <p:nvPr/>
            </p:nvSpPr>
            <p:spPr>
              <a:xfrm>
                <a:off x="3060962" y="2139958"/>
                <a:ext cx="256775" cy="380317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5298" extrusionOk="0">
                    <a:moveTo>
                      <a:pt x="1545" y="0"/>
                    </a:moveTo>
                    <a:cubicBezTo>
                      <a:pt x="643" y="0"/>
                      <a:pt x="333" y="621"/>
                      <a:pt x="216" y="980"/>
                    </a:cubicBezTo>
                    <a:cubicBezTo>
                      <a:pt x="193" y="1050"/>
                      <a:pt x="163" y="1474"/>
                      <a:pt x="226" y="1548"/>
                    </a:cubicBezTo>
                    <a:cubicBezTo>
                      <a:pt x="96" y="1598"/>
                      <a:pt x="48" y="1739"/>
                      <a:pt x="37" y="1855"/>
                    </a:cubicBezTo>
                    <a:cubicBezTo>
                      <a:pt x="1" y="2202"/>
                      <a:pt x="249" y="2658"/>
                      <a:pt x="702" y="2719"/>
                    </a:cubicBezTo>
                    <a:lnTo>
                      <a:pt x="704" y="2719"/>
                    </a:lnTo>
                    <a:lnTo>
                      <a:pt x="714" y="2721"/>
                    </a:lnTo>
                    <a:cubicBezTo>
                      <a:pt x="720" y="2742"/>
                      <a:pt x="725" y="2763"/>
                      <a:pt x="733" y="2784"/>
                    </a:cubicBezTo>
                    <a:lnTo>
                      <a:pt x="741" y="2810"/>
                    </a:lnTo>
                    <a:lnTo>
                      <a:pt x="741" y="2812"/>
                    </a:lnTo>
                    <a:cubicBezTo>
                      <a:pt x="748" y="2833"/>
                      <a:pt x="756" y="2854"/>
                      <a:pt x="765" y="2875"/>
                    </a:cubicBezTo>
                    <a:lnTo>
                      <a:pt x="771" y="2971"/>
                    </a:lnTo>
                    <a:cubicBezTo>
                      <a:pt x="805" y="3533"/>
                      <a:pt x="660" y="3995"/>
                      <a:pt x="327" y="4498"/>
                    </a:cubicBezTo>
                    <a:cubicBezTo>
                      <a:pt x="327" y="4498"/>
                      <a:pt x="638" y="5118"/>
                      <a:pt x="1364" y="5253"/>
                    </a:cubicBezTo>
                    <a:cubicBezTo>
                      <a:pt x="1531" y="5285"/>
                      <a:pt x="1671" y="5297"/>
                      <a:pt x="1789" y="5297"/>
                    </a:cubicBezTo>
                    <a:cubicBezTo>
                      <a:pt x="2324" y="5297"/>
                      <a:pt x="2403" y="5034"/>
                      <a:pt x="2403" y="5034"/>
                    </a:cubicBezTo>
                    <a:cubicBezTo>
                      <a:pt x="2373" y="4919"/>
                      <a:pt x="2356" y="4801"/>
                      <a:pt x="2354" y="4681"/>
                    </a:cubicBezTo>
                    <a:cubicBezTo>
                      <a:pt x="2352" y="4630"/>
                      <a:pt x="2352" y="4578"/>
                      <a:pt x="2354" y="4525"/>
                    </a:cubicBezTo>
                    <a:cubicBezTo>
                      <a:pt x="2361" y="4359"/>
                      <a:pt x="2377" y="4195"/>
                      <a:pt x="2402" y="4033"/>
                    </a:cubicBezTo>
                    <a:cubicBezTo>
                      <a:pt x="2407" y="4000"/>
                      <a:pt x="2411" y="3968"/>
                      <a:pt x="2417" y="3935"/>
                    </a:cubicBezTo>
                    <a:cubicBezTo>
                      <a:pt x="2472" y="3932"/>
                      <a:pt x="2510" y="3924"/>
                      <a:pt x="2529" y="3922"/>
                    </a:cubicBezTo>
                    <a:cubicBezTo>
                      <a:pt x="3021" y="3869"/>
                      <a:pt x="3181" y="3226"/>
                      <a:pt x="3159" y="2721"/>
                    </a:cubicBezTo>
                    <a:cubicBezTo>
                      <a:pt x="3155" y="2650"/>
                      <a:pt x="3147" y="2582"/>
                      <a:pt x="3138" y="2511"/>
                    </a:cubicBezTo>
                    <a:lnTo>
                      <a:pt x="3136" y="2498"/>
                    </a:lnTo>
                    <a:cubicBezTo>
                      <a:pt x="3136" y="2498"/>
                      <a:pt x="3370" y="1819"/>
                      <a:pt x="3441" y="1519"/>
                    </a:cubicBezTo>
                    <a:cubicBezTo>
                      <a:pt x="3576" y="940"/>
                      <a:pt x="3303" y="305"/>
                      <a:pt x="2024" y="51"/>
                    </a:cubicBezTo>
                    <a:cubicBezTo>
                      <a:pt x="1848" y="16"/>
                      <a:pt x="1689" y="0"/>
                      <a:pt x="1545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1961;p54">
                <a:extLst>
                  <a:ext uri="{FF2B5EF4-FFF2-40B4-BE49-F238E27FC236}">
                    <a16:creationId xmlns:a16="http://schemas.microsoft.com/office/drawing/2014/main" id="{8BFBD0B0-626C-4F2C-471C-28806BF22923}"/>
                  </a:ext>
                </a:extLst>
              </p:cNvPr>
              <p:cNvSpPr/>
              <p:nvPr/>
            </p:nvSpPr>
            <p:spPr>
              <a:xfrm>
                <a:off x="3208408" y="2335644"/>
                <a:ext cx="56064" cy="3897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43" extrusionOk="0">
                    <a:moveTo>
                      <a:pt x="90" y="0"/>
                    </a:moveTo>
                    <a:cubicBezTo>
                      <a:pt x="90" y="1"/>
                      <a:pt x="0" y="403"/>
                      <a:pt x="327" y="517"/>
                    </a:cubicBezTo>
                    <a:cubicBezTo>
                      <a:pt x="376" y="535"/>
                      <a:pt x="421" y="542"/>
                      <a:pt x="462" y="542"/>
                    </a:cubicBezTo>
                    <a:cubicBezTo>
                      <a:pt x="687" y="542"/>
                      <a:pt x="780" y="315"/>
                      <a:pt x="780" y="315"/>
                    </a:cubicBez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1962;p54">
                <a:extLst>
                  <a:ext uri="{FF2B5EF4-FFF2-40B4-BE49-F238E27FC236}">
                    <a16:creationId xmlns:a16="http://schemas.microsoft.com/office/drawing/2014/main" id="{1429C3CC-277D-C068-7E46-F54C647907FF}"/>
                  </a:ext>
                </a:extLst>
              </p:cNvPr>
              <p:cNvSpPr/>
              <p:nvPr/>
            </p:nvSpPr>
            <p:spPr>
              <a:xfrm>
                <a:off x="3217310" y="2372542"/>
                <a:ext cx="16654" cy="1105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54" extrusionOk="0">
                    <a:moveTo>
                      <a:pt x="40" y="0"/>
                    </a:moveTo>
                    <a:cubicBezTo>
                      <a:pt x="20" y="0"/>
                      <a:pt x="0" y="18"/>
                      <a:pt x="10" y="43"/>
                    </a:cubicBezTo>
                    <a:cubicBezTo>
                      <a:pt x="27" y="81"/>
                      <a:pt x="56" y="112"/>
                      <a:pt x="94" y="133"/>
                    </a:cubicBezTo>
                    <a:cubicBezTo>
                      <a:pt x="122" y="146"/>
                      <a:pt x="157" y="154"/>
                      <a:pt x="189" y="154"/>
                    </a:cubicBezTo>
                    <a:cubicBezTo>
                      <a:pt x="231" y="154"/>
                      <a:pt x="231" y="91"/>
                      <a:pt x="189" y="91"/>
                    </a:cubicBezTo>
                    <a:cubicBezTo>
                      <a:pt x="186" y="91"/>
                      <a:pt x="183" y="91"/>
                      <a:pt x="180" y="91"/>
                    </a:cubicBezTo>
                    <a:cubicBezTo>
                      <a:pt x="132" y="91"/>
                      <a:pt x="89" y="63"/>
                      <a:pt x="69" y="20"/>
                    </a:cubicBezTo>
                    <a:cubicBezTo>
                      <a:pt x="63" y="6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1963;p54">
                <a:extLst>
                  <a:ext uri="{FF2B5EF4-FFF2-40B4-BE49-F238E27FC236}">
                    <a16:creationId xmlns:a16="http://schemas.microsoft.com/office/drawing/2014/main" id="{B6F58162-F78B-8D0B-A47C-CBC09324976A}"/>
                  </a:ext>
                </a:extLst>
              </p:cNvPr>
              <p:cNvSpPr/>
              <p:nvPr/>
            </p:nvSpPr>
            <p:spPr>
              <a:xfrm>
                <a:off x="3191323" y="2274053"/>
                <a:ext cx="35390" cy="24263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38" extrusionOk="0">
                    <a:moveTo>
                      <a:pt x="198" y="0"/>
                    </a:moveTo>
                    <a:cubicBezTo>
                      <a:pt x="136" y="0"/>
                      <a:pt x="74" y="20"/>
                      <a:pt x="23" y="58"/>
                    </a:cubicBezTo>
                    <a:cubicBezTo>
                      <a:pt x="2" y="75"/>
                      <a:pt x="0" y="105"/>
                      <a:pt x="17" y="126"/>
                    </a:cubicBezTo>
                    <a:cubicBezTo>
                      <a:pt x="21" y="130"/>
                      <a:pt x="27" y="136"/>
                      <a:pt x="33" y="138"/>
                    </a:cubicBezTo>
                    <a:cubicBezTo>
                      <a:pt x="39" y="141"/>
                      <a:pt x="46" y="143"/>
                      <a:pt x="53" y="143"/>
                    </a:cubicBezTo>
                    <a:cubicBezTo>
                      <a:pt x="64" y="143"/>
                      <a:pt x="75" y="139"/>
                      <a:pt x="84" y="132"/>
                    </a:cubicBezTo>
                    <a:cubicBezTo>
                      <a:pt x="118" y="108"/>
                      <a:pt x="158" y="96"/>
                      <a:pt x="198" y="96"/>
                    </a:cubicBezTo>
                    <a:cubicBezTo>
                      <a:pt x="228" y="96"/>
                      <a:pt x="258" y="103"/>
                      <a:pt x="286" y="117"/>
                    </a:cubicBezTo>
                    <a:cubicBezTo>
                      <a:pt x="381" y="164"/>
                      <a:pt x="395" y="292"/>
                      <a:pt x="395" y="292"/>
                    </a:cubicBezTo>
                    <a:cubicBezTo>
                      <a:pt x="397" y="323"/>
                      <a:pt x="419" y="337"/>
                      <a:pt x="441" y="337"/>
                    </a:cubicBezTo>
                    <a:cubicBezTo>
                      <a:pt x="466" y="337"/>
                      <a:pt x="492" y="319"/>
                      <a:pt x="490" y="284"/>
                    </a:cubicBezTo>
                    <a:cubicBezTo>
                      <a:pt x="490" y="277"/>
                      <a:pt x="475" y="101"/>
                      <a:pt x="328" y="31"/>
                    </a:cubicBezTo>
                    <a:cubicBezTo>
                      <a:pt x="287" y="10"/>
                      <a:pt x="242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1964;p54">
                <a:extLst>
                  <a:ext uri="{FF2B5EF4-FFF2-40B4-BE49-F238E27FC236}">
                    <a16:creationId xmlns:a16="http://schemas.microsoft.com/office/drawing/2014/main" id="{0A68EC2B-C7BF-E4F8-02FB-CBC0B4CCDE2E}"/>
                  </a:ext>
                </a:extLst>
              </p:cNvPr>
              <p:cNvSpPr/>
              <p:nvPr/>
            </p:nvSpPr>
            <p:spPr>
              <a:xfrm>
                <a:off x="3252915" y="2290348"/>
                <a:ext cx="32303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22" extrusionOk="0">
                    <a:moveTo>
                      <a:pt x="215" y="0"/>
                    </a:moveTo>
                    <a:cubicBezTo>
                      <a:pt x="204" y="0"/>
                      <a:pt x="193" y="1"/>
                      <a:pt x="181" y="2"/>
                    </a:cubicBezTo>
                    <a:cubicBezTo>
                      <a:pt x="48" y="23"/>
                      <a:pt x="8" y="155"/>
                      <a:pt x="8" y="160"/>
                    </a:cubicBezTo>
                    <a:cubicBezTo>
                      <a:pt x="0" y="181"/>
                      <a:pt x="10" y="206"/>
                      <a:pt x="31" y="216"/>
                    </a:cubicBezTo>
                    <a:cubicBezTo>
                      <a:pt x="33" y="218"/>
                      <a:pt x="36" y="220"/>
                      <a:pt x="38" y="220"/>
                    </a:cubicBezTo>
                    <a:cubicBezTo>
                      <a:pt x="43" y="221"/>
                      <a:pt x="48" y="222"/>
                      <a:pt x="52" y="222"/>
                    </a:cubicBezTo>
                    <a:cubicBezTo>
                      <a:pt x="73" y="222"/>
                      <a:pt x="91" y="208"/>
                      <a:pt x="97" y="187"/>
                    </a:cubicBezTo>
                    <a:cubicBezTo>
                      <a:pt x="97" y="187"/>
                      <a:pt x="122" y="109"/>
                      <a:pt x="195" y="98"/>
                    </a:cubicBezTo>
                    <a:cubicBezTo>
                      <a:pt x="202" y="97"/>
                      <a:pt x="209" y="96"/>
                      <a:pt x="217" y="96"/>
                    </a:cubicBezTo>
                    <a:cubicBezTo>
                      <a:pt x="266" y="96"/>
                      <a:pt x="312" y="118"/>
                      <a:pt x="345" y="155"/>
                    </a:cubicBezTo>
                    <a:cubicBezTo>
                      <a:pt x="356" y="168"/>
                      <a:pt x="369" y="173"/>
                      <a:pt x="382" y="173"/>
                    </a:cubicBezTo>
                    <a:cubicBezTo>
                      <a:pt x="418" y="173"/>
                      <a:pt x="449" y="130"/>
                      <a:pt x="420" y="94"/>
                    </a:cubicBezTo>
                    <a:cubicBezTo>
                      <a:pt x="368" y="34"/>
                      <a:pt x="293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1965;p54">
                <a:extLst>
                  <a:ext uri="{FF2B5EF4-FFF2-40B4-BE49-F238E27FC236}">
                    <a16:creationId xmlns:a16="http://schemas.microsoft.com/office/drawing/2014/main" id="{8F568B8B-3418-30CF-A3C8-1EA13B05428D}"/>
                  </a:ext>
                </a:extLst>
              </p:cNvPr>
              <p:cNvSpPr/>
              <p:nvPr/>
            </p:nvSpPr>
            <p:spPr>
              <a:xfrm>
                <a:off x="3051702" y="2313319"/>
                <a:ext cx="82840" cy="7860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095" extrusionOk="0">
                    <a:moveTo>
                      <a:pt x="652" y="1"/>
                    </a:moveTo>
                    <a:cubicBezTo>
                      <a:pt x="648" y="50"/>
                      <a:pt x="669" y="94"/>
                      <a:pt x="704" y="109"/>
                    </a:cubicBezTo>
                    <a:cubicBezTo>
                      <a:pt x="919" y="159"/>
                      <a:pt x="1064" y="361"/>
                      <a:pt x="1045" y="582"/>
                    </a:cubicBezTo>
                    <a:cubicBezTo>
                      <a:pt x="1026" y="803"/>
                      <a:pt x="847" y="977"/>
                      <a:pt x="625" y="988"/>
                    </a:cubicBezTo>
                    <a:cubicBezTo>
                      <a:pt x="616" y="989"/>
                      <a:pt x="607" y="989"/>
                      <a:pt x="598" y="989"/>
                    </a:cubicBezTo>
                    <a:cubicBezTo>
                      <a:pt x="388" y="989"/>
                      <a:pt x="206" y="842"/>
                      <a:pt x="162" y="634"/>
                    </a:cubicBezTo>
                    <a:cubicBezTo>
                      <a:pt x="118" y="416"/>
                      <a:pt x="238" y="199"/>
                      <a:pt x="446" y="123"/>
                    </a:cubicBezTo>
                    <a:cubicBezTo>
                      <a:pt x="420" y="100"/>
                      <a:pt x="393" y="73"/>
                      <a:pt x="368" y="50"/>
                    </a:cubicBezTo>
                    <a:cubicBezTo>
                      <a:pt x="122" y="167"/>
                      <a:pt x="0" y="447"/>
                      <a:pt x="78" y="706"/>
                    </a:cubicBezTo>
                    <a:cubicBezTo>
                      <a:pt x="150" y="940"/>
                      <a:pt x="365" y="1094"/>
                      <a:pt x="602" y="1094"/>
                    </a:cubicBezTo>
                    <a:cubicBezTo>
                      <a:pt x="630" y="1094"/>
                      <a:pt x="658" y="1092"/>
                      <a:pt x="687" y="1088"/>
                    </a:cubicBezTo>
                    <a:cubicBezTo>
                      <a:pt x="955" y="1046"/>
                      <a:pt x="1154" y="815"/>
                      <a:pt x="1152" y="542"/>
                    </a:cubicBezTo>
                    <a:cubicBezTo>
                      <a:pt x="1150" y="270"/>
                      <a:pt x="948" y="41"/>
                      <a:pt x="679" y="3"/>
                    </a:cubicBezTo>
                    <a:cubicBezTo>
                      <a:pt x="669" y="3"/>
                      <a:pt x="66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1966;p54">
                <a:extLst>
                  <a:ext uri="{FF2B5EF4-FFF2-40B4-BE49-F238E27FC236}">
                    <a16:creationId xmlns:a16="http://schemas.microsoft.com/office/drawing/2014/main" id="{031B18F8-639C-21EB-2E35-C865B145D5D9}"/>
                  </a:ext>
                </a:extLst>
              </p:cNvPr>
              <p:cNvSpPr/>
              <p:nvPr/>
            </p:nvSpPr>
            <p:spPr>
              <a:xfrm>
                <a:off x="3240353" y="2291210"/>
                <a:ext cx="23043" cy="4443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19" extrusionOk="0">
                    <a:moveTo>
                      <a:pt x="43" y="0"/>
                    </a:moveTo>
                    <a:cubicBezTo>
                      <a:pt x="22" y="0"/>
                      <a:pt x="0" y="16"/>
                      <a:pt x="4" y="44"/>
                    </a:cubicBezTo>
                    <a:cubicBezTo>
                      <a:pt x="25" y="234"/>
                      <a:pt x="89" y="377"/>
                      <a:pt x="206" y="484"/>
                    </a:cubicBezTo>
                    <a:lnTo>
                      <a:pt x="76" y="543"/>
                    </a:lnTo>
                    <a:cubicBezTo>
                      <a:pt x="40" y="558"/>
                      <a:pt x="47" y="612"/>
                      <a:pt x="87" y="618"/>
                    </a:cubicBezTo>
                    <a:lnTo>
                      <a:pt x="86" y="618"/>
                    </a:lnTo>
                    <a:cubicBezTo>
                      <a:pt x="88" y="618"/>
                      <a:pt x="90" y="618"/>
                      <a:pt x="92" y="618"/>
                    </a:cubicBezTo>
                    <a:cubicBezTo>
                      <a:pt x="97" y="618"/>
                      <a:pt x="103" y="617"/>
                      <a:pt x="108" y="614"/>
                    </a:cubicBezTo>
                    <a:lnTo>
                      <a:pt x="295" y="530"/>
                    </a:lnTo>
                    <a:cubicBezTo>
                      <a:pt x="309" y="524"/>
                      <a:pt x="318" y="513"/>
                      <a:pt x="320" y="497"/>
                    </a:cubicBezTo>
                    <a:cubicBezTo>
                      <a:pt x="320" y="484"/>
                      <a:pt x="314" y="471"/>
                      <a:pt x="305" y="461"/>
                    </a:cubicBezTo>
                    <a:cubicBezTo>
                      <a:pt x="173" y="364"/>
                      <a:pt x="103" y="229"/>
                      <a:pt x="82" y="36"/>
                    </a:cubicBezTo>
                    <a:cubicBezTo>
                      <a:pt x="79" y="11"/>
                      <a:pt x="61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1967;p54">
                <a:extLst>
                  <a:ext uri="{FF2B5EF4-FFF2-40B4-BE49-F238E27FC236}">
                    <a16:creationId xmlns:a16="http://schemas.microsoft.com/office/drawing/2014/main" id="{7B999484-FA87-250B-EB02-1ADD5E140515}"/>
                  </a:ext>
                </a:extLst>
              </p:cNvPr>
              <p:cNvSpPr/>
              <p:nvPr/>
            </p:nvSpPr>
            <p:spPr>
              <a:xfrm>
                <a:off x="3181848" y="2235935"/>
                <a:ext cx="57284" cy="2297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20" extrusionOk="0">
                    <a:moveTo>
                      <a:pt x="558" y="0"/>
                    </a:moveTo>
                    <a:cubicBezTo>
                      <a:pt x="549" y="0"/>
                      <a:pt x="541" y="1"/>
                      <a:pt x="533" y="1"/>
                    </a:cubicBezTo>
                    <a:cubicBezTo>
                      <a:pt x="170" y="24"/>
                      <a:pt x="1" y="320"/>
                      <a:pt x="1" y="320"/>
                    </a:cubicBezTo>
                    <a:cubicBezTo>
                      <a:pt x="1" y="320"/>
                      <a:pt x="313" y="202"/>
                      <a:pt x="502" y="202"/>
                    </a:cubicBezTo>
                    <a:cubicBezTo>
                      <a:pt x="512" y="202"/>
                      <a:pt x="522" y="203"/>
                      <a:pt x="531" y="203"/>
                    </a:cubicBezTo>
                    <a:cubicBezTo>
                      <a:pt x="567" y="205"/>
                      <a:pt x="603" y="211"/>
                      <a:pt x="637" y="221"/>
                    </a:cubicBezTo>
                    <a:cubicBezTo>
                      <a:pt x="647" y="223"/>
                      <a:pt x="656" y="224"/>
                      <a:pt x="665" y="224"/>
                    </a:cubicBezTo>
                    <a:cubicBezTo>
                      <a:pt x="750" y="224"/>
                      <a:pt x="797" y="108"/>
                      <a:pt x="721" y="51"/>
                    </a:cubicBezTo>
                    <a:cubicBezTo>
                      <a:pt x="673" y="17"/>
                      <a:pt x="616" y="0"/>
                      <a:pt x="558" y="0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1968;p54">
                <a:extLst>
                  <a:ext uri="{FF2B5EF4-FFF2-40B4-BE49-F238E27FC236}">
                    <a16:creationId xmlns:a16="http://schemas.microsoft.com/office/drawing/2014/main" id="{6559F708-436C-CF17-6F38-59BE78DC13D9}"/>
                  </a:ext>
                </a:extLst>
              </p:cNvPr>
              <p:cNvSpPr/>
              <p:nvPr/>
            </p:nvSpPr>
            <p:spPr>
              <a:xfrm>
                <a:off x="3257653" y="2244262"/>
                <a:ext cx="45655" cy="28786"/>
              </a:xfrm>
              <a:custGeom>
                <a:avLst/>
                <a:gdLst/>
                <a:ahLst/>
                <a:cxnLst/>
                <a:rect l="l" t="t" r="r" b="b"/>
                <a:pathLst>
                  <a:path w="636" h="401" extrusionOk="0">
                    <a:moveTo>
                      <a:pt x="193" y="1"/>
                    </a:moveTo>
                    <a:cubicBezTo>
                      <a:pt x="162" y="1"/>
                      <a:pt x="131" y="6"/>
                      <a:pt x="100" y="17"/>
                    </a:cubicBezTo>
                    <a:cubicBezTo>
                      <a:pt x="1" y="53"/>
                      <a:pt x="28" y="200"/>
                      <a:pt x="133" y="202"/>
                    </a:cubicBezTo>
                    <a:cubicBezTo>
                      <a:pt x="169" y="202"/>
                      <a:pt x="205" y="207"/>
                      <a:pt x="239" y="215"/>
                    </a:cubicBezTo>
                    <a:cubicBezTo>
                      <a:pt x="420" y="255"/>
                      <a:pt x="623" y="400"/>
                      <a:pt x="623" y="400"/>
                    </a:cubicBezTo>
                    <a:cubicBezTo>
                      <a:pt x="623" y="400"/>
                      <a:pt x="636" y="146"/>
                      <a:pt x="297" y="21"/>
                    </a:cubicBezTo>
                    <a:cubicBezTo>
                      <a:pt x="263" y="7"/>
                      <a:pt x="228" y="1"/>
                      <a:pt x="193" y="1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1969;p54">
                <a:extLst>
                  <a:ext uri="{FF2B5EF4-FFF2-40B4-BE49-F238E27FC236}">
                    <a16:creationId xmlns:a16="http://schemas.microsoft.com/office/drawing/2014/main" id="{A9C995DB-F1B6-2E3B-A5F0-E65F3C9E7550}"/>
                  </a:ext>
                </a:extLst>
              </p:cNvPr>
              <p:cNvSpPr/>
              <p:nvPr/>
            </p:nvSpPr>
            <p:spPr>
              <a:xfrm>
                <a:off x="3062182" y="2133139"/>
                <a:ext cx="257206" cy="196260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2734" extrusionOk="0">
                    <a:moveTo>
                      <a:pt x="1557" y="0"/>
                    </a:moveTo>
                    <a:cubicBezTo>
                      <a:pt x="476" y="0"/>
                      <a:pt x="117" y="870"/>
                      <a:pt x="62" y="1210"/>
                    </a:cubicBezTo>
                    <a:cubicBezTo>
                      <a:pt x="1" y="1578"/>
                      <a:pt x="209" y="1643"/>
                      <a:pt x="209" y="1643"/>
                    </a:cubicBezTo>
                    <a:cubicBezTo>
                      <a:pt x="766" y="1730"/>
                      <a:pt x="643" y="2733"/>
                      <a:pt x="976" y="2733"/>
                    </a:cubicBezTo>
                    <a:cubicBezTo>
                      <a:pt x="992" y="2733"/>
                      <a:pt x="1009" y="2731"/>
                      <a:pt x="1027" y="2726"/>
                    </a:cubicBezTo>
                    <a:cubicBezTo>
                      <a:pt x="1425" y="2619"/>
                      <a:pt x="1107" y="1569"/>
                      <a:pt x="1107" y="1569"/>
                    </a:cubicBezTo>
                    <a:cubicBezTo>
                      <a:pt x="1107" y="1569"/>
                      <a:pt x="1265" y="1536"/>
                      <a:pt x="1542" y="1387"/>
                    </a:cubicBezTo>
                    <a:cubicBezTo>
                      <a:pt x="1873" y="1210"/>
                      <a:pt x="1841" y="836"/>
                      <a:pt x="1841" y="836"/>
                    </a:cubicBezTo>
                    <a:lnTo>
                      <a:pt x="1841" y="836"/>
                    </a:lnTo>
                    <a:cubicBezTo>
                      <a:pt x="1841" y="836"/>
                      <a:pt x="2692" y="936"/>
                      <a:pt x="3052" y="1222"/>
                    </a:cubicBezTo>
                    <a:cubicBezTo>
                      <a:pt x="3487" y="1565"/>
                      <a:pt x="3376" y="1952"/>
                      <a:pt x="3376" y="1952"/>
                    </a:cubicBezTo>
                    <a:cubicBezTo>
                      <a:pt x="3376" y="1952"/>
                      <a:pt x="3388" y="1966"/>
                      <a:pt x="3407" y="1966"/>
                    </a:cubicBezTo>
                    <a:cubicBezTo>
                      <a:pt x="3448" y="1966"/>
                      <a:pt x="3521" y="1894"/>
                      <a:pt x="3546" y="1420"/>
                    </a:cubicBezTo>
                    <a:cubicBezTo>
                      <a:pt x="3582" y="739"/>
                      <a:pt x="2781" y="133"/>
                      <a:pt x="1818" y="16"/>
                    </a:cubicBezTo>
                    <a:cubicBezTo>
                      <a:pt x="1727" y="5"/>
                      <a:pt x="1639" y="0"/>
                      <a:pt x="155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1970;p54">
                <a:extLst>
                  <a:ext uri="{FF2B5EF4-FFF2-40B4-BE49-F238E27FC236}">
                    <a16:creationId xmlns:a16="http://schemas.microsoft.com/office/drawing/2014/main" id="{35836360-AC6E-E1F7-1A38-AF4649DC7764}"/>
                  </a:ext>
                </a:extLst>
              </p:cNvPr>
              <p:cNvSpPr/>
              <p:nvPr/>
            </p:nvSpPr>
            <p:spPr>
              <a:xfrm>
                <a:off x="2998940" y="2598449"/>
                <a:ext cx="646639" cy="128352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788" extrusionOk="0">
                    <a:moveTo>
                      <a:pt x="8264" y="1"/>
                    </a:moveTo>
                    <a:lnTo>
                      <a:pt x="1" y="1330"/>
                    </a:lnTo>
                    <a:lnTo>
                      <a:pt x="600" y="1788"/>
                    </a:lnTo>
                    <a:lnTo>
                      <a:pt x="9007" y="489"/>
                    </a:lnTo>
                    <a:lnTo>
                      <a:pt x="8264" y="1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1971;p54">
                <a:extLst>
                  <a:ext uri="{FF2B5EF4-FFF2-40B4-BE49-F238E27FC236}">
                    <a16:creationId xmlns:a16="http://schemas.microsoft.com/office/drawing/2014/main" id="{4B17C8D3-8349-6A97-0767-0045DAE83469}"/>
                  </a:ext>
                </a:extLst>
              </p:cNvPr>
              <p:cNvSpPr/>
              <p:nvPr/>
            </p:nvSpPr>
            <p:spPr>
              <a:xfrm>
                <a:off x="3041939" y="2633481"/>
                <a:ext cx="664657" cy="487707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794" extrusionOk="0">
                    <a:moveTo>
                      <a:pt x="8410" y="1"/>
                    </a:moveTo>
                    <a:lnTo>
                      <a:pt x="1" y="1300"/>
                    </a:lnTo>
                    <a:lnTo>
                      <a:pt x="847" y="6794"/>
                    </a:lnTo>
                    <a:lnTo>
                      <a:pt x="9259" y="5495"/>
                    </a:lnTo>
                    <a:lnTo>
                      <a:pt x="841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1972;p54">
                <a:extLst>
                  <a:ext uri="{FF2B5EF4-FFF2-40B4-BE49-F238E27FC236}">
                    <a16:creationId xmlns:a16="http://schemas.microsoft.com/office/drawing/2014/main" id="{F5BCE657-C4D2-56CA-C690-056565F9C4E7}"/>
                  </a:ext>
                </a:extLst>
              </p:cNvPr>
              <p:cNvSpPr/>
              <p:nvPr/>
            </p:nvSpPr>
            <p:spPr>
              <a:xfrm>
                <a:off x="2998940" y="2693852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1973;p54">
                <a:extLst>
                  <a:ext uri="{FF2B5EF4-FFF2-40B4-BE49-F238E27FC236}">
                    <a16:creationId xmlns:a16="http://schemas.microsoft.com/office/drawing/2014/main" id="{C5865FEF-C560-69AA-9315-7E84929AA41B}"/>
                  </a:ext>
                </a:extLst>
              </p:cNvPr>
              <p:cNvSpPr/>
              <p:nvPr/>
            </p:nvSpPr>
            <p:spPr>
              <a:xfrm>
                <a:off x="3487939" y="2644177"/>
                <a:ext cx="152400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5686" extrusionOk="0">
                    <a:moveTo>
                      <a:pt x="1276" y="1"/>
                    </a:moveTo>
                    <a:lnTo>
                      <a:pt x="0" y="197"/>
                    </a:lnTo>
                    <a:lnTo>
                      <a:pt x="849" y="5685"/>
                    </a:lnTo>
                    <a:lnTo>
                      <a:pt x="2123" y="5489"/>
                    </a:lnTo>
                    <a:lnTo>
                      <a:pt x="1276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1974;p54">
                <a:extLst>
                  <a:ext uri="{FF2B5EF4-FFF2-40B4-BE49-F238E27FC236}">
                    <a16:creationId xmlns:a16="http://schemas.microsoft.com/office/drawing/2014/main" id="{D5A00447-A262-1518-A0A5-667DF81A9613}"/>
                  </a:ext>
                </a:extLst>
              </p:cNvPr>
              <p:cNvSpPr/>
              <p:nvPr/>
            </p:nvSpPr>
            <p:spPr>
              <a:xfrm>
                <a:off x="3097788" y="2704404"/>
                <a:ext cx="152328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5686" extrusionOk="0">
                    <a:moveTo>
                      <a:pt x="1274" y="1"/>
                    </a:moveTo>
                    <a:lnTo>
                      <a:pt x="1" y="197"/>
                    </a:lnTo>
                    <a:lnTo>
                      <a:pt x="847" y="5685"/>
                    </a:lnTo>
                    <a:lnTo>
                      <a:pt x="2121" y="5489"/>
                    </a:lnTo>
                    <a:lnTo>
                      <a:pt x="1274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1975;p54">
                <a:extLst>
                  <a:ext uri="{FF2B5EF4-FFF2-40B4-BE49-F238E27FC236}">
                    <a16:creationId xmlns:a16="http://schemas.microsoft.com/office/drawing/2014/main" id="{B7C629A9-6504-A901-1848-3D1E77AFF3C8}"/>
                  </a:ext>
                </a:extLst>
              </p:cNvPr>
              <p:cNvSpPr/>
              <p:nvPr/>
            </p:nvSpPr>
            <p:spPr>
              <a:xfrm>
                <a:off x="2983362" y="2806985"/>
                <a:ext cx="28642" cy="15642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179" extrusionOk="0">
                    <a:moveTo>
                      <a:pt x="351" y="0"/>
                    </a:moveTo>
                    <a:cubicBezTo>
                      <a:pt x="342" y="0"/>
                      <a:pt x="332" y="5"/>
                      <a:pt x="325" y="15"/>
                    </a:cubicBezTo>
                    <a:cubicBezTo>
                      <a:pt x="315" y="29"/>
                      <a:pt x="109" y="341"/>
                      <a:pt x="56" y="860"/>
                    </a:cubicBezTo>
                    <a:cubicBezTo>
                      <a:pt x="0" y="1381"/>
                      <a:pt x="168" y="2119"/>
                      <a:pt x="176" y="2151"/>
                    </a:cubicBezTo>
                    <a:cubicBezTo>
                      <a:pt x="179" y="2168"/>
                      <a:pt x="194" y="2179"/>
                      <a:pt x="210" y="2179"/>
                    </a:cubicBezTo>
                    <a:cubicBezTo>
                      <a:pt x="213" y="2179"/>
                      <a:pt x="215" y="2178"/>
                      <a:pt x="218" y="2178"/>
                    </a:cubicBezTo>
                    <a:lnTo>
                      <a:pt x="220" y="2178"/>
                    </a:lnTo>
                    <a:cubicBezTo>
                      <a:pt x="239" y="2172"/>
                      <a:pt x="248" y="2153"/>
                      <a:pt x="245" y="2136"/>
                    </a:cubicBezTo>
                    <a:cubicBezTo>
                      <a:pt x="243" y="2128"/>
                      <a:pt x="73" y="1375"/>
                      <a:pt x="124" y="868"/>
                    </a:cubicBezTo>
                    <a:cubicBezTo>
                      <a:pt x="178" y="364"/>
                      <a:pt x="380" y="57"/>
                      <a:pt x="382" y="55"/>
                    </a:cubicBezTo>
                    <a:cubicBezTo>
                      <a:pt x="398" y="27"/>
                      <a:pt x="375" y="0"/>
                      <a:pt x="35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1976;p54">
                <a:extLst>
                  <a:ext uri="{FF2B5EF4-FFF2-40B4-BE49-F238E27FC236}">
                    <a16:creationId xmlns:a16="http://schemas.microsoft.com/office/drawing/2014/main" id="{82B6E29B-1C3A-E588-B50A-678CA52EBC36}"/>
                  </a:ext>
                </a:extLst>
              </p:cNvPr>
              <p:cNvSpPr/>
              <p:nvPr/>
            </p:nvSpPr>
            <p:spPr>
              <a:xfrm>
                <a:off x="3597842" y="2718259"/>
                <a:ext cx="117656" cy="1787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490" extrusionOk="0">
                    <a:moveTo>
                      <a:pt x="840" y="0"/>
                    </a:moveTo>
                    <a:lnTo>
                      <a:pt x="840" y="0"/>
                    </a:lnTo>
                    <a:cubicBezTo>
                      <a:pt x="878" y="298"/>
                      <a:pt x="906" y="412"/>
                      <a:pt x="935" y="582"/>
                    </a:cubicBezTo>
                    <a:cubicBezTo>
                      <a:pt x="935" y="582"/>
                      <a:pt x="861" y="651"/>
                      <a:pt x="702" y="714"/>
                    </a:cubicBezTo>
                    <a:cubicBezTo>
                      <a:pt x="544" y="778"/>
                      <a:pt x="1" y="1000"/>
                      <a:pt x="18" y="1133"/>
                    </a:cubicBezTo>
                    <a:cubicBezTo>
                      <a:pt x="31" y="1241"/>
                      <a:pt x="127" y="1275"/>
                      <a:pt x="245" y="1275"/>
                    </a:cubicBezTo>
                    <a:cubicBezTo>
                      <a:pt x="440" y="1275"/>
                      <a:pt x="693" y="1181"/>
                      <a:pt x="733" y="1166"/>
                    </a:cubicBezTo>
                    <a:lnTo>
                      <a:pt x="733" y="1166"/>
                    </a:lnTo>
                    <a:cubicBezTo>
                      <a:pt x="666" y="1192"/>
                      <a:pt x="9" y="1454"/>
                      <a:pt x="64" y="1650"/>
                    </a:cubicBezTo>
                    <a:cubicBezTo>
                      <a:pt x="86" y="1728"/>
                      <a:pt x="249" y="1749"/>
                      <a:pt x="417" y="1749"/>
                    </a:cubicBezTo>
                    <a:cubicBezTo>
                      <a:pt x="608" y="1749"/>
                      <a:pt x="803" y="1722"/>
                      <a:pt x="804" y="1722"/>
                    </a:cubicBezTo>
                    <a:lnTo>
                      <a:pt x="804" y="1722"/>
                    </a:lnTo>
                    <a:cubicBezTo>
                      <a:pt x="803" y="1722"/>
                      <a:pt x="142" y="1850"/>
                      <a:pt x="266" y="2073"/>
                    </a:cubicBezTo>
                    <a:cubicBezTo>
                      <a:pt x="305" y="2145"/>
                      <a:pt x="387" y="2170"/>
                      <a:pt x="481" y="2170"/>
                    </a:cubicBezTo>
                    <a:cubicBezTo>
                      <a:pt x="697" y="2170"/>
                      <a:pt x="981" y="2039"/>
                      <a:pt x="981" y="2039"/>
                    </a:cubicBezTo>
                    <a:lnTo>
                      <a:pt x="981" y="2039"/>
                    </a:lnTo>
                    <a:cubicBezTo>
                      <a:pt x="981" y="2039"/>
                      <a:pt x="577" y="2333"/>
                      <a:pt x="636" y="2413"/>
                    </a:cubicBezTo>
                    <a:cubicBezTo>
                      <a:pt x="672" y="2463"/>
                      <a:pt x="742" y="2489"/>
                      <a:pt x="841" y="2489"/>
                    </a:cubicBezTo>
                    <a:cubicBezTo>
                      <a:pt x="975" y="2489"/>
                      <a:pt x="1162" y="2441"/>
                      <a:pt x="1395" y="2338"/>
                    </a:cubicBezTo>
                    <a:cubicBezTo>
                      <a:pt x="1603" y="2245"/>
                      <a:pt x="1639" y="1924"/>
                      <a:pt x="1622" y="1625"/>
                    </a:cubicBezTo>
                    <a:cubicBezTo>
                      <a:pt x="1604" y="1328"/>
                      <a:pt x="1538" y="1036"/>
                      <a:pt x="1423" y="759"/>
                    </a:cubicBezTo>
                    <a:cubicBezTo>
                      <a:pt x="1374" y="639"/>
                      <a:pt x="1311" y="494"/>
                      <a:pt x="1244" y="353"/>
                    </a:cubicBezTo>
                    <a:cubicBezTo>
                      <a:pt x="1164" y="185"/>
                      <a:pt x="1017" y="58"/>
                      <a:pt x="84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1977;p54">
                <a:extLst>
                  <a:ext uri="{FF2B5EF4-FFF2-40B4-BE49-F238E27FC236}">
                    <a16:creationId xmlns:a16="http://schemas.microsoft.com/office/drawing/2014/main" id="{72C98060-F16E-9E5D-C645-582E68317BBA}"/>
                  </a:ext>
                </a:extLst>
              </p:cNvPr>
              <p:cNvSpPr/>
              <p:nvPr/>
            </p:nvSpPr>
            <p:spPr>
              <a:xfrm>
                <a:off x="3953896" y="1687856"/>
                <a:ext cx="98202" cy="67693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943" extrusionOk="0">
                    <a:moveTo>
                      <a:pt x="1" y="1"/>
                    </a:moveTo>
                    <a:cubicBezTo>
                      <a:pt x="1" y="1"/>
                      <a:pt x="542" y="943"/>
                      <a:pt x="1351" y="943"/>
                    </a:cubicBezTo>
                    <a:cubicBezTo>
                      <a:pt x="1357" y="943"/>
                      <a:pt x="1362" y="943"/>
                      <a:pt x="1368" y="943"/>
                    </a:cubicBezTo>
                    <a:lnTo>
                      <a:pt x="1282" y="514"/>
                    </a:lnTo>
                    <a:lnTo>
                      <a:pt x="1259" y="401"/>
                    </a:lnTo>
                    <a:cubicBezTo>
                      <a:pt x="1259" y="401"/>
                      <a:pt x="1244" y="402"/>
                      <a:pt x="1216" y="402"/>
                    </a:cubicBezTo>
                    <a:cubicBezTo>
                      <a:pt x="1062" y="402"/>
                      <a:pt x="520" y="374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1978;p54">
                <a:extLst>
                  <a:ext uri="{FF2B5EF4-FFF2-40B4-BE49-F238E27FC236}">
                    <a16:creationId xmlns:a16="http://schemas.microsoft.com/office/drawing/2014/main" id="{6FC7E98B-4002-B23F-6716-E739FE761700}"/>
                  </a:ext>
                </a:extLst>
              </p:cNvPr>
              <p:cNvSpPr/>
              <p:nvPr/>
            </p:nvSpPr>
            <p:spPr>
              <a:xfrm>
                <a:off x="4145993" y="3825686"/>
                <a:ext cx="338323" cy="16158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251" extrusionOk="0">
                    <a:moveTo>
                      <a:pt x="1629" y="1"/>
                    </a:moveTo>
                    <a:cubicBezTo>
                      <a:pt x="1413" y="1"/>
                      <a:pt x="1137" y="213"/>
                      <a:pt x="856" y="213"/>
                    </a:cubicBezTo>
                    <a:cubicBezTo>
                      <a:pt x="733" y="213"/>
                      <a:pt x="609" y="173"/>
                      <a:pt x="488" y="56"/>
                    </a:cubicBezTo>
                    <a:cubicBezTo>
                      <a:pt x="488" y="56"/>
                      <a:pt x="471" y="53"/>
                      <a:pt x="446" y="53"/>
                    </a:cubicBezTo>
                    <a:cubicBezTo>
                      <a:pt x="367" y="53"/>
                      <a:pt x="207" y="82"/>
                      <a:pt x="208" y="321"/>
                    </a:cubicBezTo>
                    <a:cubicBezTo>
                      <a:pt x="208" y="374"/>
                      <a:pt x="202" y="426"/>
                      <a:pt x="197" y="479"/>
                    </a:cubicBezTo>
                    <a:cubicBezTo>
                      <a:pt x="191" y="517"/>
                      <a:pt x="185" y="559"/>
                      <a:pt x="177" y="605"/>
                    </a:cubicBezTo>
                    <a:cubicBezTo>
                      <a:pt x="120" y="994"/>
                      <a:pt x="0" y="1610"/>
                      <a:pt x="31" y="1997"/>
                    </a:cubicBezTo>
                    <a:cubicBezTo>
                      <a:pt x="38" y="2100"/>
                      <a:pt x="57" y="2188"/>
                      <a:pt x="92" y="2251"/>
                    </a:cubicBezTo>
                    <a:lnTo>
                      <a:pt x="4655" y="2226"/>
                    </a:lnTo>
                    <a:cubicBezTo>
                      <a:pt x="4699" y="2148"/>
                      <a:pt x="4712" y="2058"/>
                      <a:pt x="4691" y="1972"/>
                    </a:cubicBezTo>
                    <a:cubicBezTo>
                      <a:pt x="4653" y="1778"/>
                      <a:pt x="4459" y="1496"/>
                      <a:pt x="3782" y="1215"/>
                    </a:cubicBezTo>
                    <a:cubicBezTo>
                      <a:pt x="3255" y="1000"/>
                      <a:pt x="2637" y="788"/>
                      <a:pt x="2273" y="464"/>
                    </a:cubicBezTo>
                    <a:cubicBezTo>
                      <a:pt x="1909" y="140"/>
                      <a:pt x="1777" y="46"/>
                      <a:pt x="1777" y="46"/>
                    </a:cubicBezTo>
                    <a:cubicBezTo>
                      <a:pt x="1732" y="14"/>
                      <a:pt x="1683" y="1"/>
                      <a:pt x="1629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1979;p54">
                <a:extLst>
                  <a:ext uri="{FF2B5EF4-FFF2-40B4-BE49-F238E27FC236}">
                    <a16:creationId xmlns:a16="http://schemas.microsoft.com/office/drawing/2014/main" id="{B29A1592-6844-71D0-E692-F46B85291F41}"/>
                  </a:ext>
                </a:extLst>
              </p:cNvPr>
              <p:cNvSpPr/>
              <p:nvPr/>
            </p:nvSpPr>
            <p:spPr>
              <a:xfrm>
                <a:off x="4148146" y="3967246"/>
                <a:ext cx="336169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279" extrusionOk="0">
                    <a:moveTo>
                      <a:pt x="4661" y="0"/>
                    </a:moveTo>
                    <a:lnTo>
                      <a:pt x="1" y="25"/>
                    </a:lnTo>
                    <a:cubicBezTo>
                      <a:pt x="8" y="128"/>
                      <a:pt x="27" y="216"/>
                      <a:pt x="62" y="279"/>
                    </a:cubicBezTo>
                    <a:lnTo>
                      <a:pt x="4625" y="254"/>
                    </a:lnTo>
                    <a:cubicBezTo>
                      <a:pt x="4669" y="176"/>
                      <a:pt x="4682" y="86"/>
                      <a:pt x="46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1980;p54">
                <a:extLst>
                  <a:ext uri="{FF2B5EF4-FFF2-40B4-BE49-F238E27FC236}">
                    <a16:creationId xmlns:a16="http://schemas.microsoft.com/office/drawing/2014/main" id="{7810CCE6-3923-CBDD-DBDB-1CBF42CC795C}"/>
                  </a:ext>
                </a:extLst>
              </p:cNvPr>
              <p:cNvSpPr/>
              <p:nvPr/>
            </p:nvSpPr>
            <p:spPr>
              <a:xfrm>
                <a:off x="4221510" y="3800346"/>
                <a:ext cx="129357" cy="107247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494" extrusionOk="0">
                    <a:moveTo>
                      <a:pt x="1238" y="163"/>
                    </a:moveTo>
                    <a:cubicBezTo>
                      <a:pt x="1249" y="163"/>
                      <a:pt x="1262" y="165"/>
                      <a:pt x="1276" y="169"/>
                    </a:cubicBezTo>
                    <a:cubicBezTo>
                      <a:pt x="1347" y="190"/>
                      <a:pt x="1358" y="224"/>
                      <a:pt x="1360" y="251"/>
                    </a:cubicBezTo>
                    <a:cubicBezTo>
                      <a:pt x="1370" y="338"/>
                      <a:pt x="1282" y="474"/>
                      <a:pt x="1173" y="561"/>
                    </a:cubicBezTo>
                    <a:cubicBezTo>
                      <a:pt x="1154" y="525"/>
                      <a:pt x="1126" y="493"/>
                      <a:pt x="1091" y="470"/>
                    </a:cubicBezTo>
                    <a:cubicBezTo>
                      <a:pt x="1099" y="359"/>
                      <a:pt x="1128" y="228"/>
                      <a:pt x="1187" y="180"/>
                    </a:cubicBezTo>
                    <a:cubicBezTo>
                      <a:pt x="1198" y="172"/>
                      <a:pt x="1213" y="163"/>
                      <a:pt x="1238" y="163"/>
                    </a:cubicBezTo>
                    <a:close/>
                    <a:moveTo>
                      <a:pt x="315" y="361"/>
                    </a:moveTo>
                    <a:cubicBezTo>
                      <a:pt x="317" y="361"/>
                      <a:pt x="319" y="361"/>
                      <a:pt x="321" y="361"/>
                    </a:cubicBezTo>
                    <a:lnTo>
                      <a:pt x="325" y="361"/>
                    </a:lnTo>
                    <a:cubicBezTo>
                      <a:pt x="359" y="361"/>
                      <a:pt x="395" y="367"/>
                      <a:pt x="430" y="378"/>
                    </a:cubicBezTo>
                    <a:cubicBezTo>
                      <a:pt x="491" y="397"/>
                      <a:pt x="550" y="424"/>
                      <a:pt x="605" y="457"/>
                    </a:cubicBezTo>
                    <a:cubicBezTo>
                      <a:pt x="670" y="497"/>
                      <a:pt x="735" y="540"/>
                      <a:pt x="796" y="588"/>
                    </a:cubicBezTo>
                    <a:cubicBezTo>
                      <a:pt x="794" y="588"/>
                      <a:pt x="794" y="590"/>
                      <a:pt x="794" y="592"/>
                    </a:cubicBezTo>
                    <a:cubicBezTo>
                      <a:pt x="817" y="628"/>
                      <a:pt x="842" y="662"/>
                      <a:pt x="863" y="691"/>
                    </a:cubicBezTo>
                    <a:cubicBezTo>
                      <a:pt x="779" y="691"/>
                      <a:pt x="697" y="685"/>
                      <a:pt x="615" y="678"/>
                    </a:cubicBezTo>
                    <a:cubicBezTo>
                      <a:pt x="584" y="674"/>
                      <a:pt x="554" y="670"/>
                      <a:pt x="519" y="666"/>
                    </a:cubicBezTo>
                    <a:cubicBezTo>
                      <a:pt x="321" y="640"/>
                      <a:pt x="207" y="558"/>
                      <a:pt x="182" y="489"/>
                    </a:cubicBezTo>
                    <a:cubicBezTo>
                      <a:pt x="180" y="483"/>
                      <a:pt x="178" y="479"/>
                      <a:pt x="178" y="474"/>
                    </a:cubicBezTo>
                    <a:cubicBezTo>
                      <a:pt x="174" y="451"/>
                      <a:pt x="184" y="428"/>
                      <a:pt x="201" y="411"/>
                    </a:cubicBezTo>
                    <a:cubicBezTo>
                      <a:pt x="230" y="380"/>
                      <a:pt x="271" y="361"/>
                      <a:pt x="315" y="361"/>
                    </a:cubicBezTo>
                    <a:close/>
                    <a:moveTo>
                      <a:pt x="1238" y="1"/>
                    </a:moveTo>
                    <a:cubicBezTo>
                      <a:pt x="1184" y="1"/>
                      <a:pt x="1130" y="18"/>
                      <a:pt x="1086" y="52"/>
                    </a:cubicBezTo>
                    <a:cubicBezTo>
                      <a:pt x="971" y="142"/>
                      <a:pt x="939" y="331"/>
                      <a:pt x="929" y="455"/>
                    </a:cubicBezTo>
                    <a:cubicBezTo>
                      <a:pt x="920" y="457"/>
                      <a:pt x="912" y="460"/>
                      <a:pt x="905" y="466"/>
                    </a:cubicBezTo>
                    <a:cubicBezTo>
                      <a:pt x="809" y="388"/>
                      <a:pt x="706" y="323"/>
                      <a:pt x="596" y="270"/>
                    </a:cubicBezTo>
                    <a:cubicBezTo>
                      <a:pt x="512" y="226"/>
                      <a:pt x="418" y="201"/>
                      <a:pt x="323" y="199"/>
                    </a:cubicBezTo>
                    <a:lnTo>
                      <a:pt x="317" y="199"/>
                    </a:lnTo>
                    <a:cubicBezTo>
                      <a:pt x="315" y="199"/>
                      <a:pt x="313" y="199"/>
                      <a:pt x="311" y="199"/>
                    </a:cubicBezTo>
                    <a:cubicBezTo>
                      <a:pt x="224" y="199"/>
                      <a:pt x="140" y="237"/>
                      <a:pt x="83" y="300"/>
                    </a:cubicBezTo>
                    <a:cubicBezTo>
                      <a:pt x="22" y="359"/>
                      <a:pt x="1" y="447"/>
                      <a:pt x="24" y="529"/>
                    </a:cubicBezTo>
                    <a:cubicBezTo>
                      <a:pt x="26" y="535"/>
                      <a:pt x="27" y="539"/>
                      <a:pt x="29" y="544"/>
                    </a:cubicBezTo>
                    <a:cubicBezTo>
                      <a:pt x="50" y="601"/>
                      <a:pt x="90" y="653"/>
                      <a:pt x="140" y="691"/>
                    </a:cubicBezTo>
                    <a:cubicBezTo>
                      <a:pt x="226" y="760"/>
                      <a:pt x="352" y="809"/>
                      <a:pt x="500" y="828"/>
                    </a:cubicBezTo>
                    <a:cubicBezTo>
                      <a:pt x="611" y="844"/>
                      <a:pt x="722" y="851"/>
                      <a:pt x="834" y="853"/>
                    </a:cubicBezTo>
                    <a:cubicBezTo>
                      <a:pt x="723" y="1019"/>
                      <a:pt x="666" y="1215"/>
                      <a:pt x="668" y="1414"/>
                    </a:cubicBezTo>
                    <a:cubicBezTo>
                      <a:pt x="665" y="1467"/>
                      <a:pt x="704" y="1494"/>
                      <a:pt x="743" y="1494"/>
                    </a:cubicBezTo>
                    <a:cubicBezTo>
                      <a:pt x="783" y="1494"/>
                      <a:pt x="822" y="1467"/>
                      <a:pt x="819" y="1414"/>
                    </a:cubicBezTo>
                    <a:cubicBezTo>
                      <a:pt x="815" y="1210"/>
                      <a:pt x="887" y="1010"/>
                      <a:pt x="1021" y="855"/>
                    </a:cubicBezTo>
                    <a:cubicBezTo>
                      <a:pt x="1060" y="881"/>
                      <a:pt x="1092" y="891"/>
                      <a:pt x="1119" y="891"/>
                    </a:cubicBezTo>
                    <a:cubicBezTo>
                      <a:pt x="1192" y="891"/>
                      <a:pt x="1221" y="817"/>
                      <a:pt x="1221" y="817"/>
                    </a:cubicBezTo>
                    <a:lnTo>
                      <a:pt x="1221" y="785"/>
                    </a:lnTo>
                    <a:cubicBezTo>
                      <a:pt x="1374" y="786"/>
                      <a:pt x="1564" y="809"/>
                      <a:pt x="1639" y="876"/>
                    </a:cubicBezTo>
                    <a:cubicBezTo>
                      <a:pt x="1655" y="892"/>
                      <a:pt x="1674" y="899"/>
                      <a:pt x="1691" y="899"/>
                    </a:cubicBezTo>
                    <a:cubicBezTo>
                      <a:pt x="1752" y="899"/>
                      <a:pt x="1802" y="814"/>
                      <a:pt x="1738" y="762"/>
                    </a:cubicBezTo>
                    <a:cubicBezTo>
                      <a:pt x="1643" y="680"/>
                      <a:pt x="1475" y="649"/>
                      <a:pt x="1334" y="638"/>
                    </a:cubicBezTo>
                    <a:cubicBezTo>
                      <a:pt x="1448" y="525"/>
                      <a:pt x="1536" y="373"/>
                      <a:pt x="1524" y="237"/>
                    </a:cubicBezTo>
                    <a:cubicBezTo>
                      <a:pt x="1519" y="174"/>
                      <a:pt x="1484" y="60"/>
                      <a:pt x="1320" y="14"/>
                    </a:cubicBezTo>
                    <a:cubicBezTo>
                      <a:pt x="1293" y="5"/>
                      <a:pt x="1266" y="1"/>
                      <a:pt x="12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1981;p54">
                <a:extLst>
                  <a:ext uri="{FF2B5EF4-FFF2-40B4-BE49-F238E27FC236}">
                    <a16:creationId xmlns:a16="http://schemas.microsoft.com/office/drawing/2014/main" id="{C65CD56D-2544-C025-5D33-7B21E3A39F2C}"/>
                  </a:ext>
                </a:extLst>
              </p:cNvPr>
              <p:cNvSpPr/>
              <p:nvPr/>
            </p:nvSpPr>
            <p:spPr>
              <a:xfrm>
                <a:off x="4158698" y="3860071"/>
                <a:ext cx="44148" cy="126916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768" extrusionOk="0">
                    <a:moveTo>
                      <a:pt x="20" y="0"/>
                    </a:moveTo>
                    <a:cubicBezTo>
                      <a:pt x="14" y="38"/>
                      <a:pt x="8" y="80"/>
                      <a:pt x="0" y="126"/>
                    </a:cubicBezTo>
                    <a:cubicBezTo>
                      <a:pt x="189" y="282"/>
                      <a:pt x="462" y="586"/>
                      <a:pt x="487" y="1036"/>
                    </a:cubicBezTo>
                    <a:cubicBezTo>
                      <a:pt x="504" y="1375"/>
                      <a:pt x="380" y="1613"/>
                      <a:pt x="245" y="1768"/>
                    </a:cubicBezTo>
                    <a:lnTo>
                      <a:pt x="380" y="1768"/>
                    </a:lnTo>
                    <a:cubicBezTo>
                      <a:pt x="538" y="1556"/>
                      <a:pt x="614" y="1293"/>
                      <a:pt x="595" y="1030"/>
                    </a:cubicBezTo>
                    <a:cubicBezTo>
                      <a:pt x="565" y="490"/>
                      <a:pt x="222" y="153"/>
                      <a:pt x="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1982;p54">
                <a:extLst>
                  <a:ext uri="{FF2B5EF4-FFF2-40B4-BE49-F238E27FC236}">
                    <a16:creationId xmlns:a16="http://schemas.microsoft.com/office/drawing/2014/main" id="{D36CBEA3-C92E-0EFD-A371-264D041D7ABB}"/>
                  </a:ext>
                </a:extLst>
              </p:cNvPr>
              <p:cNvSpPr/>
              <p:nvPr/>
            </p:nvSpPr>
            <p:spPr>
              <a:xfrm>
                <a:off x="4296167" y="3862225"/>
                <a:ext cx="36036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24" extrusionOk="0">
                    <a:moveTo>
                      <a:pt x="397" y="1"/>
                    </a:moveTo>
                    <a:cubicBezTo>
                      <a:pt x="389" y="1"/>
                      <a:pt x="381" y="2"/>
                      <a:pt x="372" y="5"/>
                    </a:cubicBezTo>
                    <a:lnTo>
                      <a:pt x="88" y="75"/>
                    </a:lnTo>
                    <a:cubicBezTo>
                      <a:pt x="1" y="96"/>
                      <a:pt x="17" y="224"/>
                      <a:pt x="105" y="224"/>
                    </a:cubicBezTo>
                    <a:cubicBezTo>
                      <a:pt x="105" y="224"/>
                      <a:pt x="106" y="224"/>
                      <a:pt x="107" y="224"/>
                    </a:cubicBezTo>
                    <a:cubicBezTo>
                      <a:pt x="113" y="224"/>
                      <a:pt x="118" y="224"/>
                      <a:pt x="124" y="222"/>
                    </a:cubicBezTo>
                    <a:lnTo>
                      <a:pt x="408" y="149"/>
                    </a:lnTo>
                    <a:cubicBezTo>
                      <a:pt x="502" y="130"/>
                      <a:pt x="477" y="1"/>
                      <a:pt x="3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1983;p54">
                <a:extLst>
                  <a:ext uri="{FF2B5EF4-FFF2-40B4-BE49-F238E27FC236}">
                    <a16:creationId xmlns:a16="http://schemas.microsoft.com/office/drawing/2014/main" id="{239D56BD-5E16-DB81-A4A1-854CED1EFF64}"/>
                  </a:ext>
                </a:extLst>
              </p:cNvPr>
              <p:cNvSpPr/>
              <p:nvPr/>
            </p:nvSpPr>
            <p:spPr>
              <a:xfrm>
                <a:off x="4316769" y="3874141"/>
                <a:ext cx="35390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22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2"/>
                    </a:cubicBezTo>
                    <a:lnTo>
                      <a:pt x="87" y="73"/>
                    </a:lnTo>
                    <a:cubicBezTo>
                      <a:pt x="1" y="96"/>
                      <a:pt x="16" y="222"/>
                      <a:pt x="106" y="222"/>
                    </a:cubicBezTo>
                    <a:cubicBezTo>
                      <a:pt x="112" y="222"/>
                      <a:pt x="117" y="222"/>
                      <a:pt x="123" y="220"/>
                    </a:cubicBezTo>
                    <a:lnTo>
                      <a:pt x="407" y="147"/>
                    </a:lnTo>
                    <a:cubicBezTo>
                      <a:pt x="493" y="122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1984;p54">
                <a:extLst>
                  <a:ext uri="{FF2B5EF4-FFF2-40B4-BE49-F238E27FC236}">
                    <a16:creationId xmlns:a16="http://schemas.microsoft.com/office/drawing/2014/main" id="{7C025098-E006-91D1-5724-C63C69AD2333}"/>
                  </a:ext>
                </a:extLst>
              </p:cNvPr>
              <p:cNvSpPr/>
              <p:nvPr/>
            </p:nvSpPr>
            <p:spPr>
              <a:xfrm>
                <a:off x="4337300" y="3885411"/>
                <a:ext cx="35821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24" extrusionOk="0">
                    <a:moveTo>
                      <a:pt x="395" y="1"/>
                    </a:moveTo>
                    <a:cubicBezTo>
                      <a:pt x="388" y="1"/>
                      <a:pt x="380" y="2"/>
                      <a:pt x="373" y="4"/>
                    </a:cubicBezTo>
                    <a:lnTo>
                      <a:pt x="87" y="74"/>
                    </a:lnTo>
                    <a:cubicBezTo>
                      <a:pt x="1" y="97"/>
                      <a:pt x="16" y="223"/>
                      <a:pt x="106" y="223"/>
                    </a:cubicBezTo>
                    <a:cubicBezTo>
                      <a:pt x="112" y="223"/>
                      <a:pt x="117" y="221"/>
                      <a:pt x="125" y="219"/>
                    </a:cubicBezTo>
                    <a:lnTo>
                      <a:pt x="409" y="149"/>
                    </a:lnTo>
                    <a:cubicBezTo>
                      <a:pt x="499" y="126"/>
                      <a:pt x="475" y="1"/>
                      <a:pt x="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1985;p54">
                <a:extLst>
                  <a:ext uri="{FF2B5EF4-FFF2-40B4-BE49-F238E27FC236}">
                    <a16:creationId xmlns:a16="http://schemas.microsoft.com/office/drawing/2014/main" id="{80D85B69-C586-BECF-FDF0-B9D59D487B73}"/>
                  </a:ext>
                </a:extLst>
              </p:cNvPr>
              <p:cNvSpPr/>
              <p:nvPr/>
            </p:nvSpPr>
            <p:spPr>
              <a:xfrm>
                <a:off x="4359625" y="3895892"/>
                <a:ext cx="35534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24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3"/>
                    </a:cubicBezTo>
                    <a:lnTo>
                      <a:pt x="87" y="75"/>
                    </a:lnTo>
                    <a:cubicBezTo>
                      <a:pt x="1" y="96"/>
                      <a:pt x="16" y="224"/>
                      <a:pt x="106" y="224"/>
                    </a:cubicBezTo>
                    <a:cubicBezTo>
                      <a:pt x="111" y="222"/>
                      <a:pt x="117" y="222"/>
                      <a:pt x="123" y="220"/>
                    </a:cubicBezTo>
                    <a:lnTo>
                      <a:pt x="409" y="150"/>
                    </a:lnTo>
                    <a:cubicBezTo>
                      <a:pt x="495" y="123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1986;p54">
                <a:extLst>
                  <a:ext uri="{FF2B5EF4-FFF2-40B4-BE49-F238E27FC236}">
                    <a16:creationId xmlns:a16="http://schemas.microsoft.com/office/drawing/2014/main" id="{647081EA-EBC4-465D-4051-EDCA5895BC2D}"/>
                  </a:ext>
                </a:extLst>
              </p:cNvPr>
              <p:cNvSpPr/>
              <p:nvPr/>
            </p:nvSpPr>
            <p:spPr>
              <a:xfrm>
                <a:off x="4383816" y="3904722"/>
                <a:ext cx="35893" cy="1600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23" extrusionOk="0">
                    <a:moveTo>
                      <a:pt x="393" y="1"/>
                    </a:moveTo>
                    <a:cubicBezTo>
                      <a:pt x="386" y="1"/>
                      <a:pt x="379" y="2"/>
                      <a:pt x="371" y="4"/>
                    </a:cubicBezTo>
                    <a:lnTo>
                      <a:pt x="87" y="76"/>
                    </a:lnTo>
                    <a:cubicBezTo>
                      <a:pt x="0" y="97"/>
                      <a:pt x="16" y="223"/>
                      <a:pt x="104" y="223"/>
                    </a:cubicBezTo>
                    <a:cubicBezTo>
                      <a:pt x="105" y="223"/>
                      <a:pt x="106" y="223"/>
                      <a:pt x="106" y="223"/>
                    </a:cubicBezTo>
                    <a:cubicBezTo>
                      <a:pt x="112" y="223"/>
                      <a:pt x="118" y="223"/>
                      <a:pt x="123" y="221"/>
                    </a:cubicBezTo>
                    <a:lnTo>
                      <a:pt x="409" y="149"/>
                    </a:lnTo>
                    <a:cubicBezTo>
                      <a:pt x="499" y="126"/>
                      <a:pt x="474" y="1"/>
                      <a:pt x="3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1987;p54">
                <a:extLst>
                  <a:ext uri="{FF2B5EF4-FFF2-40B4-BE49-F238E27FC236}">
                    <a16:creationId xmlns:a16="http://schemas.microsoft.com/office/drawing/2014/main" id="{2DA45719-6D51-2219-7899-C768B73F6697}"/>
                  </a:ext>
                </a:extLst>
              </p:cNvPr>
              <p:cNvSpPr/>
              <p:nvPr/>
            </p:nvSpPr>
            <p:spPr>
              <a:xfrm>
                <a:off x="3158015" y="2388765"/>
                <a:ext cx="76595" cy="78748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5" y="313"/>
                      <a:pt x="416" y="870"/>
                      <a:pt x="998" y="1097"/>
                    </a:cubicBezTo>
                    <a:cubicBezTo>
                      <a:pt x="1004" y="933"/>
                      <a:pt x="1019" y="769"/>
                      <a:pt x="1046" y="605"/>
                    </a:cubicBezTo>
                    <a:cubicBezTo>
                      <a:pt x="1051" y="563"/>
                      <a:pt x="1059" y="517"/>
                      <a:pt x="1067" y="471"/>
                    </a:cubicBezTo>
                    <a:cubicBezTo>
                      <a:pt x="1053" y="471"/>
                      <a:pt x="1040" y="473"/>
                      <a:pt x="1027" y="473"/>
                    </a:cubicBezTo>
                    <a:cubicBezTo>
                      <a:pt x="1020" y="473"/>
                      <a:pt x="1014" y="474"/>
                      <a:pt x="1007" y="474"/>
                    </a:cubicBezTo>
                    <a:cubicBezTo>
                      <a:pt x="662" y="474"/>
                      <a:pt x="298" y="277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1988;p54">
                <a:extLst>
                  <a:ext uri="{FF2B5EF4-FFF2-40B4-BE49-F238E27FC236}">
                    <a16:creationId xmlns:a16="http://schemas.microsoft.com/office/drawing/2014/main" id="{0D1DD4DD-27D5-5275-4C27-6A3C408A04AC}"/>
                  </a:ext>
                </a:extLst>
              </p:cNvPr>
              <p:cNvSpPr/>
              <p:nvPr/>
            </p:nvSpPr>
            <p:spPr>
              <a:xfrm>
                <a:off x="5339060" y="1715565"/>
                <a:ext cx="117010" cy="165967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2312" extrusionOk="0">
                    <a:moveTo>
                      <a:pt x="924" y="0"/>
                    </a:moveTo>
                    <a:cubicBezTo>
                      <a:pt x="729" y="399"/>
                      <a:pt x="154" y="654"/>
                      <a:pt x="154" y="654"/>
                    </a:cubicBezTo>
                    <a:cubicBezTo>
                      <a:pt x="154" y="654"/>
                      <a:pt x="60" y="929"/>
                      <a:pt x="31" y="1346"/>
                    </a:cubicBezTo>
                    <a:cubicBezTo>
                      <a:pt x="1" y="1764"/>
                      <a:pt x="81" y="2311"/>
                      <a:pt x="81" y="2311"/>
                    </a:cubicBezTo>
                    <a:cubicBezTo>
                      <a:pt x="838" y="2012"/>
                      <a:pt x="1630" y="467"/>
                      <a:pt x="1630" y="465"/>
                    </a:cubicBezTo>
                    <a:cubicBezTo>
                      <a:pt x="1601" y="181"/>
                      <a:pt x="924" y="0"/>
                      <a:pt x="924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1989;p54">
                <a:extLst>
                  <a:ext uri="{FF2B5EF4-FFF2-40B4-BE49-F238E27FC236}">
                    <a16:creationId xmlns:a16="http://schemas.microsoft.com/office/drawing/2014/main" id="{3E9CC926-9762-F3A1-2D78-D7779BB742F2}"/>
                  </a:ext>
                </a:extLst>
              </p:cNvPr>
              <p:cNvSpPr/>
              <p:nvPr/>
            </p:nvSpPr>
            <p:spPr>
              <a:xfrm>
                <a:off x="5270074" y="2516327"/>
                <a:ext cx="333011" cy="67406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939" extrusionOk="0">
                    <a:moveTo>
                      <a:pt x="172" y="0"/>
                    </a:moveTo>
                    <a:cubicBezTo>
                      <a:pt x="150" y="0"/>
                      <a:pt x="128" y="1"/>
                      <a:pt x="106" y="1"/>
                    </a:cubicBezTo>
                    <a:cubicBezTo>
                      <a:pt x="41" y="420"/>
                      <a:pt x="1" y="681"/>
                      <a:pt x="1" y="681"/>
                    </a:cubicBezTo>
                    <a:lnTo>
                      <a:pt x="4558" y="939"/>
                    </a:lnTo>
                    <a:cubicBezTo>
                      <a:pt x="4558" y="939"/>
                      <a:pt x="4593" y="662"/>
                      <a:pt x="4639" y="289"/>
                    </a:cubicBezTo>
                    <a:cubicBezTo>
                      <a:pt x="3595" y="156"/>
                      <a:pt x="1420" y="0"/>
                      <a:pt x="1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1990;p54">
                <a:extLst>
                  <a:ext uri="{FF2B5EF4-FFF2-40B4-BE49-F238E27FC236}">
                    <a16:creationId xmlns:a16="http://schemas.microsoft.com/office/drawing/2014/main" id="{42E2393C-1CEB-0A24-539A-A32DAAB02577}"/>
                  </a:ext>
                </a:extLst>
              </p:cNvPr>
              <p:cNvSpPr/>
              <p:nvPr/>
            </p:nvSpPr>
            <p:spPr>
              <a:xfrm>
                <a:off x="5118034" y="1881173"/>
                <a:ext cx="10409" cy="99063"/>
              </a:xfrm>
              <a:custGeom>
                <a:avLst/>
                <a:gdLst/>
                <a:ahLst/>
                <a:cxnLst/>
                <a:rect l="l" t="t" r="r" b="b"/>
                <a:pathLst>
                  <a:path w="145" h="1380" extrusionOk="0">
                    <a:moveTo>
                      <a:pt x="89" y="0"/>
                    </a:moveTo>
                    <a:cubicBezTo>
                      <a:pt x="65" y="0"/>
                      <a:pt x="41" y="16"/>
                      <a:pt x="40" y="48"/>
                    </a:cubicBezTo>
                    <a:cubicBezTo>
                      <a:pt x="25" y="210"/>
                      <a:pt x="10" y="750"/>
                      <a:pt x="0" y="1379"/>
                    </a:cubicBezTo>
                    <a:lnTo>
                      <a:pt x="101" y="1333"/>
                    </a:lnTo>
                    <a:cubicBezTo>
                      <a:pt x="111" y="729"/>
                      <a:pt x="126" y="214"/>
                      <a:pt x="139" y="58"/>
                    </a:cubicBezTo>
                    <a:cubicBezTo>
                      <a:pt x="145" y="20"/>
                      <a:pt x="117" y="0"/>
                      <a:pt x="8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1991;p54">
                <a:extLst>
                  <a:ext uri="{FF2B5EF4-FFF2-40B4-BE49-F238E27FC236}">
                    <a16:creationId xmlns:a16="http://schemas.microsoft.com/office/drawing/2014/main" id="{3543AE57-F1FF-9807-5EA4-AA332956DE2E}"/>
                  </a:ext>
                </a:extLst>
              </p:cNvPr>
              <p:cNvSpPr/>
              <p:nvPr/>
            </p:nvSpPr>
            <p:spPr>
              <a:xfrm>
                <a:off x="4808209" y="1530216"/>
                <a:ext cx="155773" cy="202936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827" extrusionOk="0">
                    <a:moveTo>
                      <a:pt x="1349" y="0"/>
                    </a:moveTo>
                    <a:cubicBezTo>
                      <a:pt x="1181" y="0"/>
                      <a:pt x="1198" y="1057"/>
                      <a:pt x="1198" y="1083"/>
                    </a:cubicBezTo>
                    <a:cubicBezTo>
                      <a:pt x="1191" y="1061"/>
                      <a:pt x="875" y="54"/>
                      <a:pt x="627" y="54"/>
                    </a:cubicBezTo>
                    <a:cubicBezTo>
                      <a:pt x="617" y="54"/>
                      <a:pt x="607" y="56"/>
                      <a:pt x="598" y="59"/>
                    </a:cubicBezTo>
                    <a:cubicBezTo>
                      <a:pt x="432" y="116"/>
                      <a:pt x="817" y="1140"/>
                      <a:pt x="817" y="1140"/>
                    </a:cubicBezTo>
                    <a:cubicBezTo>
                      <a:pt x="817" y="1140"/>
                      <a:pt x="679" y="1043"/>
                      <a:pt x="567" y="1043"/>
                    </a:cubicBezTo>
                    <a:cubicBezTo>
                      <a:pt x="542" y="1043"/>
                      <a:pt x="519" y="1047"/>
                      <a:pt x="499" y="1058"/>
                    </a:cubicBezTo>
                    <a:cubicBezTo>
                      <a:pt x="384" y="1119"/>
                      <a:pt x="420" y="1367"/>
                      <a:pt x="420" y="1367"/>
                    </a:cubicBezTo>
                    <a:cubicBezTo>
                      <a:pt x="420" y="1367"/>
                      <a:pt x="297" y="1317"/>
                      <a:pt x="188" y="1317"/>
                    </a:cubicBezTo>
                    <a:cubicBezTo>
                      <a:pt x="112" y="1317"/>
                      <a:pt x="43" y="1341"/>
                      <a:pt x="28" y="1423"/>
                    </a:cubicBezTo>
                    <a:cubicBezTo>
                      <a:pt x="1" y="1562"/>
                      <a:pt x="125" y="1693"/>
                      <a:pt x="199" y="1758"/>
                    </a:cubicBezTo>
                    <a:cubicBezTo>
                      <a:pt x="218" y="1775"/>
                      <a:pt x="237" y="1791"/>
                      <a:pt x="256" y="1804"/>
                    </a:cubicBezTo>
                    <a:cubicBezTo>
                      <a:pt x="256" y="1804"/>
                      <a:pt x="254" y="1831"/>
                      <a:pt x="254" y="1876"/>
                    </a:cubicBezTo>
                    <a:cubicBezTo>
                      <a:pt x="256" y="2069"/>
                      <a:pt x="295" y="2586"/>
                      <a:pt x="647" y="2763"/>
                    </a:cubicBezTo>
                    <a:cubicBezTo>
                      <a:pt x="737" y="2808"/>
                      <a:pt x="830" y="2826"/>
                      <a:pt x="920" y="2826"/>
                    </a:cubicBezTo>
                    <a:cubicBezTo>
                      <a:pt x="1270" y="2826"/>
                      <a:pt x="1586" y="2557"/>
                      <a:pt x="1586" y="2557"/>
                    </a:cubicBezTo>
                    <a:cubicBezTo>
                      <a:pt x="1586" y="2557"/>
                      <a:pt x="2169" y="1907"/>
                      <a:pt x="2121" y="1632"/>
                    </a:cubicBezTo>
                    <a:cubicBezTo>
                      <a:pt x="2083" y="1407"/>
                      <a:pt x="1769" y="1352"/>
                      <a:pt x="1662" y="1341"/>
                    </a:cubicBezTo>
                    <a:cubicBezTo>
                      <a:pt x="1639" y="1337"/>
                      <a:pt x="1626" y="1337"/>
                      <a:pt x="1626" y="1337"/>
                    </a:cubicBezTo>
                    <a:cubicBezTo>
                      <a:pt x="1626" y="1337"/>
                      <a:pt x="1624" y="1314"/>
                      <a:pt x="1622" y="1272"/>
                    </a:cubicBezTo>
                    <a:cubicBezTo>
                      <a:pt x="1605" y="1015"/>
                      <a:pt x="1528" y="69"/>
                      <a:pt x="1366" y="4"/>
                    </a:cubicBezTo>
                    <a:cubicBezTo>
                      <a:pt x="1360" y="1"/>
                      <a:pt x="1355" y="0"/>
                      <a:pt x="1349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1992;p54">
                <a:extLst>
                  <a:ext uri="{FF2B5EF4-FFF2-40B4-BE49-F238E27FC236}">
                    <a16:creationId xmlns:a16="http://schemas.microsoft.com/office/drawing/2014/main" id="{824536A4-1DE3-71AA-A929-4467AFCB2BBD}"/>
                  </a:ext>
                </a:extLst>
              </p:cNvPr>
              <p:cNvSpPr/>
              <p:nvPr/>
            </p:nvSpPr>
            <p:spPr>
              <a:xfrm>
                <a:off x="4822495" y="1627988"/>
                <a:ext cx="68196" cy="4730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659" extrusionOk="0">
                    <a:moveTo>
                      <a:pt x="746" y="1"/>
                    </a:moveTo>
                    <a:cubicBezTo>
                      <a:pt x="720" y="1"/>
                      <a:pt x="695" y="30"/>
                      <a:pt x="713" y="59"/>
                    </a:cubicBezTo>
                    <a:cubicBezTo>
                      <a:pt x="774" y="145"/>
                      <a:pt x="858" y="293"/>
                      <a:pt x="839" y="345"/>
                    </a:cubicBezTo>
                    <a:cubicBezTo>
                      <a:pt x="837" y="349"/>
                      <a:pt x="835" y="356"/>
                      <a:pt x="818" y="360"/>
                    </a:cubicBezTo>
                    <a:cubicBezTo>
                      <a:pt x="810" y="362"/>
                      <a:pt x="802" y="363"/>
                      <a:pt x="793" y="363"/>
                    </a:cubicBezTo>
                    <a:cubicBezTo>
                      <a:pt x="678" y="363"/>
                      <a:pt x="497" y="226"/>
                      <a:pt x="431" y="169"/>
                    </a:cubicBezTo>
                    <a:cubicBezTo>
                      <a:pt x="423" y="162"/>
                      <a:pt x="414" y="159"/>
                      <a:pt x="406" y="159"/>
                    </a:cubicBezTo>
                    <a:cubicBezTo>
                      <a:pt x="378" y="159"/>
                      <a:pt x="355" y="191"/>
                      <a:pt x="376" y="219"/>
                    </a:cubicBezTo>
                    <a:cubicBezTo>
                      <a:pt x="446" y="318"/>
                      <a:pt x="488" y="478"/>
                      <a:pt x="462" y="551"/>
                    </a:cubicBezTo>
                    <a:cubicBezTo>
                      <a:pt x="458" y="566"/>
                      <a:pt x="445" y="577"/>
                      <a:pt x="429" y="581"/>
                    </a:cubicBezTo>
                    <a:cubicBezTo>
                      <a:pt x="424" y="583"/>
                      <a:pt x="417" y="583"/>
                      <a:pt x="410" y="583"/>
                    </a:cubicBezTo>
                    <a:cubicBezTo>
                      <a:pt x="322" y="583"/>
                      <a:pt x="129" y="476"/>
                      <a:pt x="21" y="404"/>
                    </a:cubicBezTo>
                    <a:cubicBezTo>
                      <a:pt x="15" y="400"/>
                      <a:pt x="8" y="398"/>
                      <a:pt x="0" y="398"/>
                    </a:cubicBezTo>
                    <a:cubicBezTo>
                      <a:pt x="19" y="413"/>
                      <a:pt x="38" y="429"/>
                      <a:pt x="57" y="442"/>
                    </a:cubicBezTo>
                    <a:cubicBezTo>
                      <a:pt x="57" y="442"/>
                      <a:pt x="55" y="469"/>
                      <a:pt x="55" y="514"/>
                    </a:cubicBezTo>
                    <a:cubicBezTo>
                      <a:pt x="132" y="560"/>
                      <a:pt x="250" y="625"/>
                      <a:pt x="345" y="648"/>
                    </a:cubicBezTo>
                    <a:cubicBezTo>
                      <a:pt x="366" y="655"/>
                      <a:pt x="388" y="659"/>
                      <a:pt x="410" y="659"/>
                    </a:cubicBezTo>
                    <a:cubicBezTo>
                      <a:pt x="422" y="659"/>
                      <a:pt x="434" y="658"/>
                      <a:pt x="446" y="656"/>
                    </a:cubicBezTo>
                    <a:cubicBezTo>
                      <a:pt x="486" y="646"/>
                      <a:pt x="519" y="617"/>
                      <a:pt x="532" y="577"/>
                    </a:cubicBezTo>
                    <a:cubicBezTo>
                      <a:pt x="557" y="513"/>
                      <a:pt x="544" y="415"/>
                      <a:pt x="513" y="326"/>
                    </a:cubicBezTo>
                    <a:lnTo>
                      <a:pt x="513" y="326"/>
                    </a:lnTo>
                    <a:cubicBezTo>
                      <a:pt x="595" y="381"/>
                      <a:pt x="702" y="437"/>
                      <a:pt x="793" y="437"/>
                    </a:cubicBezTo>
                    <a:cubicBezTo>
                      <a:pt x="808" y="437"/>
                      <a:pt x="822" y="436"/>
                      <a:pt x="835" y="432"/>
                    </a:cubicBezTo>
                    <a:cubicBezTo>
                      <a:pt x="870" y="427"/>
                      <a:pt x="898" y="404"/>
                      <a:pt x="910" y="371"/>
                    </a:cubicBezTo>
                    <a:cubicBezTo>
                      <a:pt x="950" y="263"/>
                      <a:pt x="803" y="55"/>
                      <a:pt x="774" y="15"/>
                    </a:cubicBezTo>
                    <a:cubicBezTo>
                      <a:pt x="766" y="5"/>
                      <a:pt x="756" y="1"/>
                      <a:pt x="74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1993;p54">
                <a:extLst>
                  <a:ext uri="{FF2B5EF4-FFF2-40B4-BE49-F238E27FC236}">
                    <a16:creationId xmlns:a16="http://schemas.microsoft.com/office/drawing/2014/main" id="{B8BC7AAB-2F6B-374B-CC67-B0BCD3E5DF38}"/>
                  </a:ext>
                </a:extLst>
              </p:cNvPr>
              <p:cNvSpPr/>
              <p:nvPr/>
            </p:nvSpPr>
            <p:spPr>
              <a:xfrm>
                <a:off x="4898874" y="1621455"/>
                <a:ext cx="43789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18" extrusionOk="0">
                    <a:moveTo>
                      <a:pt x="359" y="1"/>
                    </a:moveTo>
                    <a:cubicBezTo>
                      <a:pt x="231" y="41"/>
                      <a:pt x="17" y="134"/>
                      <a:pt x="4" y="335"/>
                    </a:cubicBezTo>
                    <a:cubicBezTo>
                      <a:pt x="0" y="390"/>
                      <a:pt x="19" y="443"/>
                      <a:pt x="59" y="483"/>
                    </a:cubicBezTo>
                    <a:cubicBezTo>
                      <a:pt x="107" y="533"/>
                      <a:pt x="181" y="564"/>
                      <a:pt x="260" y="584"/>
                    </a:cubicBezTo>
                    <a:cubicBezTo>
                      <a:pt x="350" y="606"/>
                      <a:pt x="442" y="617"/>
                      <a:pt x="535" y="617"/>
                    </a:cubicBezTo>
                    <a:cubicBezTo>
                      <a:pt x="543" y="617"/>
                      <a:pt x="550" y="617"/>
                      <a:pt x="557" y="617"/>
                    </a:cubicBezTo>
                    <a:cubicBezTo>
                      <a:pt x="558" y="617"/>
                      <a:pt x="558" y="617"/>
                      <a:pt x="559" y="617"/>
                    </a:cubicBezTo>
                    <a:cubicBezTo>
                      <a:pt x="609" y="617"/>
                      <a:pt x="610" y="540"/>
                      <a:pt x="560" y="540"/>
                    </a:cubicBezTo>
                    <a:cubicBezTo>
                      <a:pt x="559" y="540"/>
                      <a:pt x="557" y="540"/>
                      <a:pt x="555" y="541"/>
                    </a:cubicBezTo>
                    <a:cubicBezTo>
                      <a:pt x="551" y="541"/>
                      <a:pt x="546" y="541"/>
                      <a:pt x="541" y="541"/>
                    </a:cubicBezTo>
                    <a:cubicBezTo>
                      <a:pt x="440" y="541"/>
                      <a:pt x="202" y="521"/>
                      <a:pt x="113" y="428"/>
                    </a:cubicBezTo>
                    <a:cubicBezTo>
                      <a:pt x="90" y="405"/>
                      <a:pt x="77" y="373"/>
                      <a:pt x="80" y="338"/>
                    </a:cubicBezTo>
                    <a:cubicBezTo>
                      <a:pt x="90" y="176"/>
                      <a:pt x="292" y="98"/>
                      <a:pt x="399" y="70"/>
                    </a:cubicBezTo>
                    <a:cubicBezTo>
                      <a:pt x="376" y="66"/>
                      <a:pt x="363" y="66"/>
                      <a:pt x="363" y="66"/>
                    </a:cubicBezTo>
                    <a:cubicBezTo>
                      <a:pt x="363" y="66"/>
                      <a:pt x="361" y="43"/>
                      <a:pt x="35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1994;p54">
                <a:extLst>
                  <a:ext uri="{FF2B5EF4-FFF2-40B4-BE49-F238E27FC236}">
                    <a16:creationId xmlns:a16="http://schemas.microsoft.com/office/drawing/2014/main" id="{5C55C987-6985-2871-7B4D-87B36C9C2AA9}"/>
                  </a:ext>
                </a:extLst>
              </p:cNvPr>
              <p:cNvSpPr/>
              <p:nvPr/>
            </p:nvSpPr>
            <p:spPr>
              <a:xfrm>
                <a:off x="4873677" y="1649738"/>
                <a:ext cx="32806" cy="6295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77" extrusionOk="0">
                    <a:moveTo>
                      <a:pt x="269" y="0"/>
                    </a:moveTo>
                    <a:cubicBezTo>
                      <a:pt x="244" y="0"/>
                      <a:pt x="218" y="25"/>
                      <a:pt x="233" y="55"/>
                    </a:cubicBezTo>
                    <a:cubicBezTo>
                      <a:pt x="235" y="59"/>
                      <a:pt x="374" y="396"/>
                      <a:pt x="265" y="623"/>
                    </a:cubicBezTo>
                    <a:cubicBezTo>
                      <a:pt x="222" y="711"/>
                      <a:pt x="145" y="770"/>
                      <a:pt x="39" y="801"/>
                    </a:cubicBezTo>
                    <a:cubicBezTo>
                      <a:pt x="0" y="812"/>
                      <a:pt x="0" y="864"/>
                      <a:pt x="39" y="875"/>
                    </a:cubicBezTo>
                    <a:cubicBezTo>
                      <a:pt x="41" y="876"/>
                      <a:pt x="45" y="877"/>
                      <a:pt x="48" y="877"/>
                    </a:cubicBezTo>
                    <a:cubicBezTo>
                      <a:pt x="51" y="877"/>
                      <a:pt x="55" y="876"/>
                      <a:pt x="58" y="875"/>
                    </a:cubicBezTo>
                    <a:cubicBezTo>
                      <a:pt x="189" y="837"/>
                      <a:pt x="281" y="764"/>
                      <a:pt x="332" y="656"/>
                    </a:cubicBezTo>
                    <a:cubicBezTo>
                      <a:pt x="456" y="400"/>
                      <a:pt x="309" y="42"/>
                      <a:pt x="304" y="26"/>
                    </a:cubicBezTo>
                    <a:cubicBezTo>
                      <a:pt x="297" y="8"/>
                      <a:pt x="283" y="0"/>
                      <a:pt x="2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1995;p54">
                <a:extLst>
                  <a:ext uri="{FF2B5EF4-FFF2-40B4-BE49-F238E27FC236}">
                    <a16:creationId xmlns:a16="http://schemas.microsoft.com/office/drawing/2014/main" id="{890FC8E1-DEF9-9FFF-F084-EB9A8A3919D5}"/>
                  </a:ext>
                </a:extLst>
              </p:cNvPr>
              <p:cNvSpPr/>
              <p:nvPr/>
            </p:nvSpPr>
            <p:spPr>
              <a:xfrm>
                <a:off x="4800959" y="2024097"/>
                <a:ext cx="71929" cy="42784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596" extrusionOk="0">
                    <a:moveTo>
                      <a:pt x="92" y="0"/>
                    </a:moveTo>
                    <a:cubicBezTo>
                      <a:pt x="60" y="0"/>
                      <a:pt x="29" y="2"/>
                      <a:pt x="1" y="6"/>
                    </a:cubicBezTo>
                    <a:cubicBezTo>
                      <a:pt x="3" y="10"/>
                      <a:pt x="5" y="14"/>
                      <a:pt x="7" y="17"/>
                    </a:cubicBezTo>
                    <a:lnTo>
                      <a:pt x="16" y="35"/>
                    </a:lnTo>
                    <a:cubicBezTo>
                      <a:pt x="20" y="46"/>
                      <a:pt x="26" y="56"/>
                      <a:pt x="31" y="65"/>
                    </a:cubicBezTo>
                    <a:cubicBezTo>
                      <a:pt x="71" y="145"/>
                      <a:pt x="125" y="218"/>
                      <a:pt x="188" y="281"/>
                    </a:cubicBezTo>
                    <a:lnTo>
                      <a:pt x="199" y="292"/>
                    </a:lnTo>
                    <a:lnTo>
                      <a:pt x="209" y="303"/>
                    </a:lnTo>
                    <a:lnTo>
                      <a:pt x="232" y="324"/>
                    </a:lnTo>
                    <a:cubicBezTo>
                      <a:pt x="247" y="338"/>
                      <a:pt x="264" y="353"/>
                      <a:pt x="277" y="365"/>
                    </a:cubicBezTo>
                    <a:cubicBezTo>
                      <a:pt x="293" y="376"/>
                      <a:pt x="308" y="387"/>
                      <a:pt x="323" y="397"/>
                    </a:cubicBezTo>
                    <a:lnTo>
                      <a:pt x="346" y="414"/>
                    </a:lnTo>
                    <a:lnTo>
                      <a:pt x="369" y="427"/>
                    </a:lnTo>
                    <a:cubicBezTo>
                      <a:pt x="396" y="445"/>
                      <a:pt x="426" y="464"/>
                      <a:pt x="453" y="475"/>
                    </a:cubicBezTo>
                    <a:cubicBezTo>
                      <a:pt x="466" y="481"/>
                      <a:pt x="479" y="488"/>
                      <a:pt x="493" y="494"/>
                    </a:cubicBezTo>
                    <a:cubicBezTo>
                      <a:pt x="506" y="500"/>
                      <a:pt x="516" y="506"/>
                      <a:pt x="529" y="509"/>
                    </a:cubicBezTo>
                    <a:cubicBezTo>
                      <a:pt x="542" y="515"/>
                      <a:pt x="554" y="519"/>
                      <a:pt x="567" y="525"/>
                    </a:cubicBezTo>
                    <a:lnTo>
                      <a:pt x="600" y="536"/>
                    </a:lnTo>
                    <a:lnTo>
                      <a:pt x="632" y="546"/>
                    </a:lnTo>
                    <a:lnTo>
                      <a:pt x="663" y="553"/>
                    </a:lnTo>
                    <a:cubicBezTo>
                      <a:pt x="727" y="570"/>
                      <a:pt x="794" y="582"/>
                      <a:pt x="861" y="590"/>
                    </a:cubicBezTo>
                    <a:cubicBezTo>
                      <a:pt x="914" y="593"/>
                      <a:pt x="960" y="595"/>
                      <a:pt x="1002" y="595"/>
                    </a:cubicBezTo>
                    <a:cubicBezTo>
                      <a:pt x="945" y="391"/>
                      <a:pt x="786" y="258"/>
                      <a:pt x="567" y="132"/>
                    </a:cubicBezTo>
                    <a:cubicBezTo>
                      <a:pt x="397" y="36"/>
                      <a:pt x="229" y="0"/>
                      <a:pt x="9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1996;p54">
                <a:extLst>
                  <a:ext uri="{FF2B5EF4-FFF2-40B4-BE49-F238E27FC236}">
                    <a16:creationId xmlns:a16="http://schemas.microsoft.com/office/drawing/2014/main" id="{7C34CAE7-B4EF-B4A3-C836-8C6CE5B57ACA}"/>
                  </a:ext>
                </a:extLst>
              </p:cNvPr>
              <p:cNvSpPr/>
              <p:nvPr/>
            </p:nvSpPr>
            <p:spPr>
              <a:xfrm>
                <a:off x="4911006" y="1931423"/>
                <a:ext cx="12706" cy="4723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658" extrusionOk="0">
                    <a:moveTo>
                      <a:pt x="36" y="1"/>
                    </a:moveTo>
                    <a:cubicBezTo>
                      <a:pt x="33" y="1"/>
                      <a:pt x="29" y="1"/>
                      <a:pt x="26" y="2"/>
                    </a:cubicBezTo>
                    <a:cubicBezTo>
                      <a:pt x="14" y="6"/>
                      <a:pt x="7" y="14"/>
                      <a:pt x="3" y="25"/>
                    </a:cubicBezTo>
                    <a:cubicBezTo>
                      <a:pt x="1" y="33"/>
                      <a:pt x="1" y="40"/>
                      <a:pt x="3" y="48"/>
                    </a:cubicBezTo>
                    <a:cubicBezTo>
                      <a:pt x="3" y="50"/>
                      <a:pt x="104" y="345"/>
                      <a:pt x="51" y="612"/>
                    </a:cubicBezTo>
                    <a:cubicBezTo>
                      <a:pt x="44" y="641"/>
                      <a:pt x="66" y="657"/>
                      <a:pt x="87" y="657"/>
                    </a:cubicBezTo>
                    <a:cubicBezTo>
                      <a:pt x="102" y="657"/>
                      <a:pt x="118" y="648"/>
                      <a:pt x="121" y="628"/>
                    </a:cubicBezTo>
                    <a:cubicBezTo>
                      <a:pt x="176" y="340"/>
                      <a:pt x="75" y="37"/>
                      <a:pt x="70" y="25"/>
                    </a:cubicBezTo>
                    <a:cubicBezTo>
                      <a:pt x="65" y="10"/>
                      <a:pt x="51" y="1"/>
                      <a:pt x="3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1997;p54">
                <a:extLst>
                  <a:ext uri="{FF2B5EF4-FFF2-40B4-BE49-F238E27FC236}">
                    <a16:creationId xmlns:a16="http://schemas.microsoft.com/office/drawing/2014/main" id="{BEB87D18-7E4F-18C2-6F90-2AC29C750CA3}"/>
                  </a:ext>
                </a:extLst>
              </p:cNvPr>
              <p:cNvSpPr/>
              <p:nvPr/>
            </p:nvSpPr>
            <p:spPr>
              <a:xfrm>
                <a:off x="4912298" y="1934725"/>
                <a:ext cx="20315" cy="2368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0" extrusionOk="0">
                    <a:moveTo>
                      <a:pt x="38" y="0"/>
                    </a:moveTo>
                    <a:cubicBezTo>
                      <a:pt x="27" y="0"/>
                      <a:pt x="17" y="5"/>
                      <a:pt x="10" y="13"/>
                    </a:cubicBezTo>
                    <a:cubicBezTo>
                      <a:pt x="8" y="17"/>
                      <a:pt x="6" y="21"/>
                      <a:pt x="4" y="25"/>
                    </a:cubicBezTo>
                    <a:cubicBezTo>
                      <a:pt x="0" y="38"/>
                      <a:pt x="4" y="55"/>
                      <a:pt x="17" y="63"/>
                    </a:cubicBezTo>
                    <a:cubicBezTo>
                      <a:pt x="124" y="147"/>
                      <a:pt x="204" y="307"/>
                      <a:pt x="204" y="309"/>
                    </a:cubicBezTo>
                    <a:cubicBezTo>
                      <a:pt x="211" y="324"/>
                      <a:pt x="223" y="330"/>
                      <a:pt x="235" y="330"/>
                    </a:cubicBezTo>
                    <a:cubicBezTo>
                      <a:pt x="259" y="330"/>
                      <a:pt x="283" y="306"/>
                      <a:pt x="269" y="278"/>
                    </a:cubicBezTo>
                    <a:cubicBezTo>
                      <a:pt x="265" y="271"/>
                      <a:pt x="181" y="101"/>
                      <a:pt x="59" y="8"/>
                    </a:cubicBezTo>
                    <a:cubicBezTo>
                      <a:pt x="53" y="3"/>
                      <a:pt x="45" y="0"/>
                      <a:pt x="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1998;p54">
                <a:extLst>
                  <a:ext uri="{FF2B5EF4-FFF2-40B4-BE49-F238E27FC236}">
                    <a16:creationId xmlns:a16="http://schemas.microsoft.com/office/drawing/2014/main" id="{80433AC2-F6C6-7478-1EC1-B3E67874148E}"/>
                  </a:ext>
                </a:extLst>
              </p:cNvPr>
              <p:cNvSpPr/>
              <p:nvPr/>
            </p:nvSpPr>
            <p:spPr>
              <a:xfrm>
                <a:off x="474388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C000">
                  <a:alpha val="76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1999;p54">
                <a:extLst>
                  <a:ext uri="{FF2B5EF4-FFF2-40B4-BE49-F238E27FC236}">
                    <a16:creationId xmlns:a16="http://schemas.microsoft.com/office/drawing/2014/main" id="{1DA4A2E1-8C10-43DC-801B-73C0B1518EC2}"/>
                  </a:ext>
                </a:extLst>
              </p:cNvPr>
              <p:cNvSpPr/>
              <p:nvPr/>
            </p:nvSpPr>
            <p:spPr>
              <a:xfrm>
                <a:off x="4812445" y="3096249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000;p54">
                <a:extLst>
                  <a:ext uri="{FF2B5EF4-FFF2-40B4-BE49-F238E27FC236}">
                    <a16:creationId xmlns:a16="http://schemas.microsoft.com/office/drawing/2014/main" id="{F2A7C016-AF35-6385-5B96-27063D9E2570}"/>
                  </a:ext>
                </a:extLst>
              </p:cNvPr>
              <p:cNvSpPr/>
              <p:nvPr/>
            </p:nvSpPr>
            <p:spPr>
              <a:xfrm>
                <a:off x="4736640" y="3066919"/>
                <a:ext cx="1448262" cy="28140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392" extrusionOk="0">
                    <a:moveTo>
                      <a:pt x="1" y="0"/>
                    </a:moveTo>
                    <a:lnTo>
                      <a:pt x="1057" y="391"/>
                    </a:lnTo>
                    <a:lnTo>
                      <a:pt x="20174" y="391"/>
                    </a:lnTo>
                    <a:lnTo>
                      <a:pt x="18570" y="0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001;p54">
                <a:extLst>
                  <a:ext uri="{FF2B5EF4-FFF2-40B4-BE49-F238E27FC236}">
                    <a16:creationId xmlns:a16="http://schemas.microsoft.com/office/drawing/2014/main" id="{F1440D1A-89FC-9B25-7A03-8E8442359856}"/>
                  </a:ext>
                </a:extLst>
              </p:cNvPr>
              <p:cNvSpPr/>
              <p:nvPr/>
            </p:nvSpPr>
            <p:spPr>
              <a:xfrm>
                <a:off x="4830535" y="3619520"/>
                <a:ext cx="348732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5255" extrusionOk="0">
                    <a:moveTo>
                      <a:pt x="1038" y="0"/>
                    </a:moveTo>
                    <a:cubicBezTo>
                      <a:pt x="682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0" y="4192"/>
                      <a:pt x="237" y="4602"/>
                      <a:pt x="245" y="4957"/>
                    </a:cubicBezTo>
                    <a:cubicBezTo>
                      <a:pt x="247" y="5056"/>
                      <a:pt x="256" y="5155"/>
                      <a:pt x="273" y="5254"/>
                    </a:cubicBezTo>
                    <a:lnTo>
                      <a:pt x="4858" y="5254"/>
                    </a:lnTo>
                    <a:cubicBezTo>
                      <a:pt x="4852" y="5153"/>
                      <a:pt x="4841" y="5054"/>
                      <a:pt x="4821" y="4957"/>
                    </a:cubicBezTo>
                    <a:cubicBezTo>
                      <a:pt x="4789" y="4789"/>
                      <a:pt x="4726" y="4585"/>
                      <a:pt x="4608" y="4434"/>
                    </a:cubicBezTo>
                    <a:cubicBezTo>
                      <a:pt x="4259" y="3996"/>
                      <a:pt x="3071" y="3891"/>
                      <a:pt x="3071" y="3891"/>
                    </a:cubicBezTo>
                    <a:cubicBezTo>
                      <a:pt x="3071" y="3891"/>
                      <a:pt x="3031" y="3567"/>
                      <a:pt x="2609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002;p54">
                <a:extLst>
                  <a:ext uri="{FF2B5EF4-FFF2-40B4-BE49-F238E27FC236}">
                    <a16:creationId xmlns:a16="http://schemas.microsoft.com/office/drawing/2014/main" id="{BEB52AC8-5B6E-8342-82C9-0CF989D62949}"/>
                  </a:ext>
                </a:extLst>
              </p:cNvPr>
              <p:cNvSpPr/>
              <p:nvPr/>
            </p:nvSpPr>
            <p:spPr>
              <a:xfrm>
                <a:off x="48545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2" y="0"/>
                    </a:moveTo>
                    <a:cubicBezTo>
                      <a:pt x="26" y="0"/>
                      <a:pt x="0" y="18"/>
                      <a:pt x="3" y="52"/>
                    </a:cubicBezTo>
                    <a:lnTo>
                      <a:pt x="339" y="3567"/>
                    </a:lnTo>
                    <a:cubicBezTo>
                      <a:pt x="306" y="3668"/>
                      <a:pt x="60" y="4438"/>
                      <a:pt x="173" y="4915"/>
                    </a:cubicBezTo>
                    <a:cubicBezTo>
                      <a:pt x="177" y="4936"/>
                      <a:pt x="198" y="4951"/>
                      <a:pt x="221" y="4951"/>
                    </a:cubicBezTo>
                    <a:lnTo>
                      <a:pt x="232" y="4951"/>
                    </a:lnTo>
                    <a:cubicBezTo>
                      <a:pt x="259" y="4946"/>
                      <a:pt x="274" y="4919"/>
                      <a:pt x="268" y="4892"/>
                    </a:cubicBezTo>
                    <a:cubicBezTo>
                      <a:pt x="156" y="4419"/>
                      <a:pt x="432" y="3595"/>
                      <a:pt x="434" y="3588"/>
                    </a:cubicBezTo>
                    <a:cubicBezTo>
                      <a:pt x="436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003;p54">
                <a:extLst>
                  <a:ext uri="{FF2B5EF4-FFF2-40B4-BE49-F238E27FC236}">
                    <a16:creationId xmlns:a16="http://schemas.microsoft.com/office/drawing/2014/main" id="{7164AA06-0DE9-FA05-04A9-CE08E5570415}"/>
                  </a:ext>
                </a:extLst>
              </p:cNvPr>
              <p:cNvSpPr/>
              <p:nvPr/>
            </p:nvSpPr>
            <p:spPr>
              <a:xfrm>
                <a:off x="4827807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8" y="0"/>
                    </a:moveTo>
                    <a:cubicBezTo>
                      <a:pt x="725" y="0"/>
                      <a:pt x="361" y="13"/>
                      <a:pt x="39" y="49"/>
                    </a:cubicBezTo>
                    <a:cubicBezTo>
                      <a:pt x="1" y="177"/>
                      <a:pt x="14" y="316"/>
                      <a:pt x="77" y="434"/>
                    </a:cubicBezTo>
                    <a:cubicBezTo>
                      <a:pt x="77" y="434"/>
                      <a:pt x="533" y="401"/>
                      <a:pt x="1143" y="401"/>
                    </a:cubicBezTo>
                    <a:cubicBezTo>
                      <a:pt x="1611" y="401"/>
                      <a:pt x="2171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6" y="0"/>
                      <a:pt x="10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004;p54">
                <a:extLst>
                  <a:ext uri="{FF2B5EF4-FFF2-40B4-BE49-F238E27FC236}">
                    <a16:creationId xmlns:a16="http://schemas.microsoft.com/office/drawing/2014/main" id="{8B3B61FF-F6E2-1F31-531B-81E20C74FD77}"/>
                  </a:ext>
                </a:extLst>
              </p:cNvPr>
              <p:cNvSpPr/>
              <p:nvPr/>
            </p:nvSpPr>
            <p:spPr>
              <a:xfrm>
                <a:off x="4848050" y="3975286"/>
                <a:ext cx="331216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299" extrusionOk="0">
                    <a:moveTo>
                      <a:pt x="1" y="1"/>
                    </a:moveTo>
                    <a:cubicBezTo>
                      <a:pt x="3" y="100"/>
                      <a:pt x="12" y="199"/>
                      <a:pt x="29" y="298"/>
                    </a:cubicBezTo>
                    <a:lnTo>
                      <a:pt x="4614" y="298"/>
                    </a:lnTo>
                    <a:cubicBezTo>
                      <a:pt x="4608" y="197"/>
                      <a:pt x="4597" y="98"/>
                      <a:pt x="457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005;p54">
                <a:extLst>
                  <a:ext uri="{FF2B5EF4-FFF2-40B4-BE49-F238E27FC236}">
                    <a16:creationId xmlns:a16="http://schemas.microsoft.com/office/drawing/2014/main" id="{54BA4072-AAFE-009D-5006-EB477087DE87}"/>
                  </a:ext>
                </a:extLst>
              </p:cNvPr>
              <p:cNvSpPr/>
              <p:nvPr/>
            </p:nvSpPr>
            <p:spPr>
              <a:xfrm>
                <a:off x="4944099" y="3721383"/>
                <a:ext cx="85927" cy="14436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2011" extrusionOk="0">
                    <a:moveTo>
                      <a:pt x="583" y="357"/>
                    </a:moveTo>
                    <a:lnTo>
                      <a:pt x="978" y="517"/>
                    </a:lnTo>
                    <a:lnTo>
                      <a:pt x="587" y="721"/>
                    </a:lnTo>
                    <a:lnTo>
                      <a:pt x="192" y="561"/>
                    </a:lnTo>
                    <a:lnTo>
                      <a:pt x="583" y="357"/>
                    </a:lnTo>
                    <a:close/>
                    <a:moveTo>
                      <a:pt x="593" y="828"/>
                    </a:moveTo>
                    <a:lnTo>
                      <a:pt x="993" y="990"/>
                    </a:lnTo>
                    <a:lnTo>
                      <a:pt x="610" y="1192"/>
                    </a:lnTo>
                    <a:lnTo>
                      <a:pt x="209" y="1028"/>
                    </a:lnTo>
                    <a:lnTo>
                      <a:pt x="593" y="828"/>
                    </a:lnTo>
                    <a:close/>
                    <a:moveTo>
                      <a:pt x="615" y="1299"/>
                    </a:moveTo>
                    <a:lnTo>
                      <a:pt x="997" y="1454"/>
                    </a:lnTo>
                    <a:lnTo>
                      <a:pt x="612" y="1654"/>
                    </a:lnTo>
                    <a:lnTo>
                      <a:pt x="230" y="1499"/>
                    </a:lnTo>
                    <a:lnTo>
                      <a:pt x="615" y="1299"/>
                    </a:lnTo>
                    <a:close/>
                    <a:moveTo>
                      <a:pt x="1068" y="0"/>
                    </a:moveTo>
                    <a:cubicBezTo>
                      <a:pt x="1060" y="0"/>
                      <a:pt x="1053" y="2"/>
                      <a:pt x="1045" y="6"/>
                    </a:cubicBezTo>
                    <a:lnTo>
                      <a:pt x="579" y="250"/>
                    </a:lnTo>
                    <a:lnTo>
                      <a:pt x="91" y="52"/>
                    </a:lnTo>
                    <a:cubicBezTo>
                      <a:pt x="84" y="49"/>
                      <a:pt x="78" y="48"/>
                      <a:pt x="72" y="48"/>
                    </a:cubicBezTo>
                    <a:cubicBezTo>
                      <a:pt x="23" y="48"/>
                      <a:pt x="0" y="121"/>
                      <a:pt x="53" y="143"/>
                    </a:cubicBezTo>
                    <a:lnTo>
                      <a:pt x="465" y="309"/>
                    </a:lnTo>
                    <a:lnTo>
                      <a:pt x="72" y="515"/>
                    </a:lnTo>
                    <a:cubicBezTo>
                      <a:pt x="68" y="517"/>
                      <a:pt x="62" y="521"/>
                      <a:pt x="61" y="525"/>
                    </a:cubicBezTo>
                    <a:cubicBezTo>
                      <a:pt x="21" y="542"/>
                      <a:pt x="21" y="599"/>
                      <a:pt x="62" y="613"/>
                    </a:cubicBezTo>
                    <a:lnTo>
                      <a:pt x="474" y="780"/>
                    </a:lnTo>
                    <a:lnTo>
                      <a:pt x="80" y="986"/>
                    </a:lnTo>
                    <a:cubicBezTo>
                      <a:pt x="45" y="1009"/>
                      <a:pt x="47" y="1063"/>
                      <a:pt x="85" y="1084"/>
                    </a:cubicBezTo>
                    <a:lnTo>
                      <a:pt x="497" y="1249"/>
                    </a:lnTo>
                    <a:lnTo>
                      <a:pt x="110" y="1452"/>
                    </a:lnTo>
                    <a:cubicBezTo>
                      <a:pt x="106" y="1450"/>
                      <a:pt x="101" y="1450"/>
                      <a:pt x="97" y="1450"/>
                    </a:cubicBezTo>
                    <a:cubicBezTo>
                      <a:pt x="46" y="1450"/>
                      <a:pt x="29" y="1531"/>
                      <a:pt x="87" y="1545"/>
                    </a:cubicBezTo>
                    <a:lnTo>
                      <a:pt x="499" y="1713"/>
                    </a:lnTo>
                    <a:lnTo>
                      <a:pt x="104" y="1919"/>
                    </a:lnTo>
                    <a:cubicBezTo>
                      <a:pt x="56" y="1939"/>
                      <a:pt x="71" y="2011"/>
                      <a:pt x="123" y="2011"/>
                    </a:cubicBezTo>
                    <a:cubicBezTo>
                      <a:pt x="125" y="2011"/>
                      <a:pt x="126" y="2010"/>
                      <a:pt x="127" y="2010"/>
                    </a:cubicBezTo>
                    <a:cubicBezTo>
                      <a:pt x="135" y="2010"/>
                      <a:pt x="143" y="2008"/>
                      <a:pt x="150" y="2005"/>
                    </a:cubicBezTo>
                    <a:lnTo>
                      <a:pt x="615" y="1761"/>
                    </a:lnTo>
                    <a:lnTo>
                      <a:pt x="1104" y="1959"/>
                    </a:lnTo>
                    <a:cubicBezTo>
                      <a:pt x="1109" y="1961"/>
                      <a:pt x="1117" y="1961"/>
                      <a:pt x="1123" y="1963"/>
                    </a:cubicBezTo>
                    <a:cubicBezTo>
                      <a:pt x="1125" y="1963"/>
                      <a:pt x="1128" y="1963"/>
                      <a:pt x="1130" y="1963"/>
                    </a:cubicBezTo>
                    <a:cubicBezTo>
                      <a:pt x="1183" y="1963"/>
                      <a:pt x="1197" y="1882"/>
                      <a:pt x="1142" y="1869"/>
                    </a:cubicBezTo>
                    <a:lnTo>
                      <a:pt x="730" y="1701"/>
                    </a:lnTo>
                    <a:lnTo>
                      <a:pt x="1115" y="1499"/>
                    </a:lnTo>
                    <a:lnTo>
                      <a:pt x="1121" y="1499"/>
                    </a:lnTo>
                    <a:cubicBezTo>
                      <a:pt x="1124" y="1500"/>
                      <a:pt x="1127" y="1500"/>
                      <a:pt x="1130" y="1500"/>
                    </a:cubicBezTo>
                    <a:cubicBezTo>
                      <a:pt x="1182" y="1500"/>
                      <a:pt x="1194" y="1420"/>
                      <a:pt x="1140" y="1406"/>
                    </a:cubicBezTo>
                    <a:lnTo>
                      <a:pt x="728" y="1240"/>
                    </a:lnTo>
                    <a:lnTo>
                      <a:pt x="1121" y="1034"/>
                    </a:lnTo>
                    <a:cubicBezTo>
                      <a:pt x="1157" y="1009"/>
                      <a:pt x="1155" y="956"/>
                      <a:pt x="1117" y="937"/>
                    </a:cubicBezTo>
                    <a:lnTo>
                      <a:pt x="705" y="769"/>
                    </a:lnTo>
                    <a:lnTo>
                      <a:pt x="1098" y="563"/>
                    </a:lnTo>
                    <a:cubicBezTo>
                      <a:pt x="1104" y="561"/>
                      <a:pt x="1107" y="557"/>
                      <a:pt x="1109" y="555"/>
                    </a:cubicBezTo>
                    <a:cubicBezTo>
                      <a:pt x="1151" y="538"/>
                      <a:pt x="1149" y="481"/>
                      <a:pt x="1107" y="466"/>
                    </a:cubicBezTo>
                    <a:lnTo>
                      <a:pt x="696" y="298"/>
                    </a:lnTo>
                    <a:lnTo>
                      <a:pt x="1090" y="92"/>
                    </a:lnTo>
                    <a:cubicBezTo>
                      <a:pt x="1140" y="67"/>
                      <a:pt x="1113" y="0"/>
                      <a:pt x="10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006;p54">
                <a:extLst>
                  <a:ext uri="{FF2B5EF4-FFF2-40B4-BE49-F238E27FC236}">
                    <a16:creationId xmlns:a16="http://schemas.microsoft.com/office/drawing/2014/main" id="{5160EAA1-041C-C2AB-6AA5-B37CFF8A16B9}"/>
                  </a:ext>
                </a:extLst>
              </p:cNvPr>
              <p:cNvSpPr/>
              <p:nvPr/>
            </p:nvSpPr>
            <p:spPr>
              <a:xfrm>
                <a:off x="4912513" y="3670344"/>
                <a:ext cx="143714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721" extrusionOk="0">
                    <a:moveTo>
                      <a:pt x="1740" y="136"/>
                    </a:moveTo>
                    <a:cubicBezTo>
                      <a:pt x="1741" y="136"/>
                      <a:pt x="1741" y="136"/>
                      <a:pt x="1742" y="136"/>
                    </a:cubicBezTo>
                    <a:cubicBezTo>
                      <a:pt x="1776" y="136"/>
                      <a:pt x="1809" y="149"/>
                      <a:pt x="1832" y="174"/>
                    </a:cubicBezTo>
                    <a:cubicBezTo>
                      <a:pt x="1853" y="195"/>
                      <a:pt x="1858" y="227"/>
                      <a:pt x="1847" y="256"/>
                    </a:cubicBezTo>
                    <a:cubicBezTo>
                      <a:pt x="1801" y="382"/>
                      <a:pt x="1557" y="530"/>
                      <a:pt x="1342" y="563"/>
                    </a:cubicBezTo>
                    <a:cubicBezTo>
                      <a:pt x="1320" y="565"/>
                      <a:pt x="1292" y="568"/>
                      <a:pt x="1263" y="568"/>
                    </a:cubicBezTo>
                    <a:cubicBezTo>
                      <a:pt x="1209" y="568"/>
                      <a:pt x="1149" y="559"/>
                      <a:pt x="1103" y="528"/>
                    </a:cubicBezTo>
                    <a:cubicBezTo>
                      <a:pt x="1251" y="386"/>
                      <a:pt x="1555" y="136"/>
                      <a:pt x="1740" y="136"/>
                    </a:cubicBezTo>
                    <a:close/>
                    <a:moveTo>
                      <a:pt x="269" y="168"/>
                    </a:moveTo>
                    <a:cubicBezTo>
                      <a:pt x="455" y="168"/>
                      <a:pt x="758" y="407"/>
                      <a:pt x="911" y="544"/>
                    </a:cubicBezTo>
                    <a:cubicBezTo>
                      <a:pt x="863" y="577"/>
                      <a:pt x="799" y="586"/>
                      <a:pt x="744" y="586"/>
                    </a:cubicBezTo>
                    <a:cubicBezTo>
                      <a:pt x="717" y="586"/>
                      <a:pt x="693" y="584"/>
                      <a:pt x="672" y="582"/>
                    </a:cubicBezTo>
                    <a:cubicBezTo>
                      <a:pt x="455" y="557"/>
                      <a:pt x="207" y="416"/>
                      <a:pt x="157" y="292"/>
                    </a:cubicBezTo>
                    <a:cubicBezTo>
                      <a:pt x="144" y="263"/>
                      <a:pt x="150" y="231"/>
                      <a:pt x="171" y="208"/>
                    </a:cubicBezTo>
                    <a:cubicBezTo>
                      <a:pt x="194" y="183"/>
                      <a:pt x="224" y="168"/>
                      <a:pt x="256" y="168"/>
                    </a:cubicBezTo>
                    <a:lnTo>
                      <a:pt x="260" y="168"/>
                    </a:lnTo>
                    <a:cubicBezTo>
                      <a:pt x="263" y="168"/>
                      <a:pt x="266" y="168"/>
                      <a:pt x="269" y="168"/>
                    </a:cubicBezTo>
                    <a:close/>
                    <a:moveTo>
                      <a:pt x="1739" y="0"/>
                    </a:moveTo>
                    <a:cubicBezTo>
                      <a:pt x="1477" y="0"/>
                      <a:pt x="1123" y="321"/>
                      <a:pt x="998" y="441"/>
                    </a:cubicBezTo>
                    <a:cubicBezTo>
                      <a:pt x="862" y="317"/>
                      <a:pt x="520" y="32"/>
                      <a:pt x="269" y="32"/>
                    </a:cubicBezTo>
                    <a:cubicBezTo>
                      <a:pt x="264" y="32"/>
                      <a:pt x="259" y="32"/>
                      <a:pt x="255" y="33"/>
                    </a:cubicBezTo>
                    <a:cubicBezTo>
                      <a:pt x="182" y="34"/>
                      <a:pt x="115" y="65"/>
                      <a:pt x="70" y="118"/>
                    </a:cubicBezTo>
                    <a:cubicBezTo>
                      <a:pt x="16" y="179"/>
                      <a:pt x="1" y="265"/>
                      <a:pt x="33" y="340"/>
                    </a:cubicBezTo>
                    <a:cubicBezTo>
                      <a:pt x="106" y="528"/>
                      <a:pt x="415" y="687"/>
                      <a:pt x="655" y="715"/>
                    </a:cubicBezTo>
                    <a:cubicBezTo>
                      <a:pt x="680" y="719"/>
                      <a:pt x="706" y="720"/>
                      <a:pt x="731" y="720"/>
                    </a:cubicBezTo>
                    <a:cubicBezTo>
                      <a:pt x="746" y="720"/>
                      <a:pt x="761" y="720"/>
                      <a:pt x="775" y="719"/>
                    </a:cubicBezTo>
                    <a:cubicBezTo>
                      <a:pt x="861" y="717"/>
                      <a:pt x="945" y="687"/>
                      <a:pt x="1014" y="631"/>
                    </a:cubicBezTo>
                    <a:cubicBezTo>
                      <a:pt x="1077" y="678"/>
                      <a:pt x="1162" y="703"/>
                      <a:pt x="1262" y="703"/>
                    </a:cubicBezTo>
                    <a:cubicBezTo>
                      <a:pt x="1272" y="703"/>
                      <a:pt x="1283" y="702"/>
                      <a:pt x="1294" y="702"/>
                    </a:cubicBezTo>
                    <a:cubicBezTo>
                      <a:pt x="1315" y="700"/>
                      <a:pt x="1338" y="698"/>
                      <a:pt x="1359" y="694"/>
                    </a:cubicBezTo>
                    <a:cubicBezTo>
                      <a:pt x="1601" y="658"/>
                      <a:pt x="1904" y="492"/>
                      <a:pt x="1971" y="301"/>
                    </a:cubicBezTo>
                    <a:cubicBezTo>
                      <a:pt x="2001" y="225"/>
                      <a:pt x="1984" y="141"/>
                      <a:pt x="1931" y="82"/>
                    </a:cubicBezTo>
                    <a:cubicBezTo>
                      <a:pt x="1881" y="29"/>
                      <a:pt x="1814" y="0"/>
                      <a:pt x="1744" y="0"/>
                    </a:cubicBezTo>
                    <a:cubicBezTo>
                      <a:pt x="1742" y="0"/>
                      <a:pt x="1741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007;p54">
                <a:extLst>
                  <a:ext uri="{FF2B5EF4-FFF2-40B4-BE49-F238E27FC236}">
                    <a16:creationId xmlns:a16="http://schemas.microsoft.com/office/drawing/2014/main" id="{59008CAB-2016-A0DB-0825-1E003CFD515B}"/>
                  </a:ext>
                </a:extLst>
              </p:cNvPr>
              <p:cNvSpPr/>
              <p:nvPr/>
            </p:nvSpPr>
            <p:spPr>
              <a:xfrm>
                <a:off x="4556746" y="3619520"/>
                <a:ext cx="261441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5255" extrusionOk="0">
                    <a:moveTo>
                      <a:pt x="1038" y="0"/>
                    </a:moveTo>
                    <a:cubicBezTo>
                      <a:pt x="683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2" y="4192"/>
                      <a:pt x="237" y="4602"/>
                      <a:pt x="247" y="4957"/>
                    </a:cubicBezTo>
                    <a:cubicBezTo>
                      <a:pt x="247" y="5056"/>
                      <a:pt x="256" y="5155"/>
                      <a:pt x="274" y="5254"/>
                    </a:cubicBezTo>
                    <a:lnTo>
                      <a:pt x="3622" y="5254"/>
                    </a:lnTo>
                    <a:cubicBezTo>
                      <a:pt x="3641" y="5155"/>
                      <a:pt x="3641" y="5054"/>
                      <a:pt x="3622" y="4957"/>
                    </a:cubicBezTo>
                    <a:cubicBezTo>
                      <a:pt x="3548" y="4526"/>
                      <a:pt x="2876" y="3973"/>
                      <a:pt x="2876" y="3973"/>
                    </a:cubicBezTo>
                    <a:cubicBezTo>
                      <a:pt x="2829" y="3693"/>
                      <a:pt x="2610" y="3342"/>
                      <a:pt x="2610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008;p54">
                <a:extLst>
                  <a:ext uri="{FF2B5EF4-FFF2-40B4-BE49-F238E27FC236}">
                    <a16:creationId xmlns:a16="http://schemas.microsoft.com/office/drawing/2014/main" id="{516B1F80-8D67-36B6-1841-F4AC76615998}"/>
                  </a:ext>
                </a:extLst>
              </p:cNvPr>
              <p:cNvSpPr/>
              <p:nvPr/>
            </p:nvSpPr>
            <p:spPr>
              <a:xfrm>
                <a:off x="4574406" y="3975286"/>
                <a:ext cx="243997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299" extrusionOk="0">
                    <a:moveTo>
                      <a:pt x="1" y="1"/>
                    </a:moveTo>
                    <a:cubicBezTo>
                      <a:pt x="1" y="100"/>
                      <a:pt x="10" y="199"/>
                      <a:pt x="28" y="298"/>
                    </a:cubicBezTo>
                    <a:lnTo>
                      <a:pt x="3376" y="298"/>
                    </a:lnTo>
                    <a:cubicBezTo>
                      <a:pt x="3391" y="190"/>
                      <a:pt x="3399" y="89"/>
                      <a:pt x="33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009;p54">
                <a:extLst>
                  <a:ext uri="{FF2B5EF4-FFF2-40B4-BE49-F238E27FC236}">
                    <a16:creationId xmlns:a16="http://schemas.microsoft.com/office/drawing/2014/main" id="{6C80D6D7-0FAE-E243-77C0-548E6D139002}"/>
                  </a:ext>
                </a:extLst>
              </p:cNvPr>
              <p:cNvSpPr/>
              <p:nvPr/>
            </p:nvSpPr>
            <p:spPr>
              <a:xfrm>
                <a:off x="45698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3" y="0"/>
                    </a:moveTo>
                    <a:cubicBezTo>
                      <a:pt x="27" y="0"/>
                      <a:pt x="1" y="18"/>
                      <a:pt x="5" y="52"/>
                    </a:cubicBezTo>
                    <a:lnTo>
                      <a:pt x="340" y="3567"/>
                    </a:lnTo>
                    <a:cubicBezTo>
                      <a:pt x="306" y="3668"/>
                      <a:pt x="62" y="4438"/>
                      <a:pt x="174" y="4915"/>
                    </a:cubicBezTo>
                    <a:cubicBezTo>
                      <a:pt x="178" y="4936"/>
                      <a:pt x="199" y="4951"/>
                      <a:pt x="222" y="4951"/>
                    </a:cubicBezTo>
                    <a:lnTo>
                      <a:pt x="232" y="4951"/>
                    </a:lnTo>
                    <a:cubicBezTo>
                      <a:pt x="258" y="4946"/>
                      <a:pt x="275" y="4919"/>
                      <a:pt x="268" y="4892"/>
                    </a:cubicBezTo>
                    <a:cubicBezTo>
                      <a:pt x="157" y="4419"/>
                      <a:pt x="434" y="3595"/>
                      <a:pt x="436" y="3588"/>
                    </a:cubicBezTo>
                    <a:cubicBezTo>
                      <a:pt x="438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010;p54">
                <a:extLst>
                  <a:ext uri="{FF2B5EF4-FFF2-40B4-BE49-F238E27FC236}">
                    <a16:creationId xmlns:a16="http://schemas.microsoft.com/office/drawing/2014/main" id="{C8B98646-8A88-53A2-EB77-979C6185BEDF}"/>
                  </a:ext>
                </a:extLst>
              </p:cNvPr>
              <p:cNvSpPr/>
              <p:nvPr/>
            </p:nvSpPr>
            <p:spPr>
              <a:xfrm>
                <a:off x="4554019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9" y="0"/>
                    </a:moveTo>
                    <a:cubicBezTo>
                      <a:pt x="726" y="0"/>
                      <a:pt x="362" y="13"/>
                      <a:pt x="39" y="49"/>
                    </a:cubicBezTo>
                    <a:cubicBezTo>
                      <a:pt x="1" y="177"/>
                      <a:pt x="16" y="316"/>
                      <a:pt x="79" y="434"/>
                    </a:cubicBezTo>
                    <a:cubicBezTo>
                      <a:pt x="79" y="434"/>
                      <a:pt x="535" y="401"/>
                      <a:pt x="1144" y="401"/>
                    </a:cubicBezTo>
                    <a:cubicBezTo>
                      <a:pt x="1613" y="401"/>
                      <a:pt x="2172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7" y="0"/>
                      <a:pt x="107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011;p54">
                <a:extLst>
                  <a:ext uri="{FF2B5EF4-FFF2-40B4-BE49-F238E27FC236}">
                    <a16:creationId xmlns:a16="http://schemas.microsoft.com/office/drawing/2014/main" id="{668972A9-56C5-811C-2986-DF8F05831449}"/>
                  </a:ext>
                </a:extLst>
              </p:cNvPr>
              <p:cNvSpPr/>
              <p:nvPr/>
            </p:nvSpPr>
            <p:spPr>
              <a:xfrm>
                <a:off x="4631905" y="3721383"/>
                <a:ext cx="85855" cy="144216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2009" extrusionOk="0">
                    <a:moveTo>
                      <a:pt x="582" y="357"/>
                    </a:moveTo>
                    <a:lnTo>
                      <a:pt x="975" y="517"/>
                    </a:lnTo>
                    <a:lnTo>
                      <a:pt x="584" y="721"/>
                    </a:lnTo>
                    <a:lnTo>
                      <a:pt x="191" y="561"/>
                    </a:lnTo>
                    <a:lnTo>
                      <a:pt x="582" y="357"/>
                    </a:lnTo>
                    <a:close/>
                    <a:moveTo>
                      <a:pt x="590" y="828"/>
                    </a:moveTo>
                    <a:lnTo>
                      <a:pt x="990" y="990"/>
                    </a:lnTo>
                    <a:lnTo>
                      <a:pt x="607" y="1192"/>
                    </a:lnTo>
                    <a:lnTo>
                      <a:pt x="207" y="1028"/>
                    </a:lnTo>
                    <a:lnTo>
                      <a:pt x="590" y="828"/>
                    </a:lnTo>
                    <a:close/>
                    <a:moveTo>
                      <a:pt x="613" y="1299"/>
                    </a:moveTo>
                    <a:lnTo>
                      <a:pt x="994" y="1454"/>
                    </a:lnTo>
                    <a:lnTo>
                      <a:pt x="611" y="1654"/>
                    </a:lnTo>
                    <a:lnTo>
                      <a:pt x="230" y="1499"/>
                    </a:lnTo>
                    <a:lnTo>
                      <a:pt x="613" y="1299"/>
                    </a:lnTo>
                    <a:close/>
                    <a:moveTo>
                      <a:pt x="1065" y="0"/>
                    </a:moveTo>
                    <a:cubicBezTo>
                      <a:pt x="1058" y="0"/>
                      <a:pt x="1050" y="2"/>
                      <a:pt x="1042" y="6"/>
                    </a:cubicBezTo>
                    <a:lnTo>
                      <a:pt x="579" y="250"/>
                    </a:lnTo>
                    <a:lnTo>
                      <a:pt x="90" y="52"/>
                    </a:lnTo>
                    <a:cubicBezTo>
                      <a:pt x="83" y="49"/>
                      <a:pt x="76" y="48"/>
                      <a:pt x="70" y="48"/>
                    </a:cubicBezTo>
                    <a:cubicBezTo>
                      <a:pt x="22" y="48"/>
                      <a:pt x="0" y="120"/>
                      <a:pt x="52" y="142"/>
                    </a:cubicBezTo>
                    <a:lnTo>
                      <a:pt x="464" y="309"/>
                    </a:lnTo>
                    <a:lnTo>
                      <a:pt x="71" y="515"/>
                    </a:lnTo>
                    <a:cubicBezTo>
                      <a:pt x="67" y="517"/>
                      <a:pt x="62" y="521"/>
                      <a:pt x="60" y="523"/>
                    </a:cubicBezTo>
                    <a:cubicBezTo>
                      <a:pt x="20" y="540"/>
                      <a:pt x="20" y="597"/>
                      <a:pt x="62" y="613"/>
                    </a:cubicBezTo>
                    <a:lnTo>
                      <a:pt x="474" y="778"/>
                    </a:lnTo>
                    <a:lnTo>
                      <a:pt x="79" y="986"/>
                    </a:lnTo>
                    <a:cubicBezTo>
                      <a:pt x="45" y="1009"/>
                      <a:pt x="46" y="1063"/>
                      <a:pt x="85" y="1082"/>
                    </a:cubicBezTo>
                    <a:lnTo>
                      <a:pt x="497" y="1249"/>
                    </a:lnTo>
                    <a:lnTo>
                      <a:pt x="109" y="1452"/>
                    </a:lnTo>
                    <a:cubicBezTo>
                      <a:pt x="105" y="1450"/>
                      <a:pt x="100" y="1450"/>
                      <a:pt x="96" y="1450"/>
                    </a:cubicBezTo>
                    <a:cubicBezTo>
                      <a:pt x="45" y="1450"/>
                      <a:pt x="28" y="1529"/>
                      <a:pt x="87" y="1545"/>
                    </a:cubicBezTo>
                    <a:lnTo>
                      <a:pt x="498" y="1711"/>
                    </a:lnTo>
                    <a:lnTo>
                      <a:pt x="104" y="1917"/>
                    </a:lnTo>
                    <a:cubicBezTo>
                      <a:pt x="56" y="1937"/>
                      <a:pt x="70" y="2009"/>
                      <a:pt x="121" y="2009"/>
                    </a:cubicBezTo>
                    <a:cubicBezTo>
                      <a:pt x="123" y="2009"/>
                      <a:pt x="125" y="2009"/>
                      <a:pt x="127" y="2008"/>
                    </a:cubicBezTo>
                    <a:cubicBezTo>
                      <a:pt x="134" y="2008"/>
                      <a:pt x="142" y="2007"/>
                      <a:pt x="149" y="2003"/>
                    </a:cubicBezTo>
                    <a:lnTo>
                      <a:pt x="615" y="1759"/>
                    </a:lnTo>
                    <a:lnTo>
                      <a:pt x="1103" y="1957"/>
                    </a:lnTo>
                    <a:cubicBezTo>
                      <a:pt x="1109" y="1959"/>
                      <a:pt x="1116" y="1961"/>
                      <a:pt x="1122" y="1961"/>
                    </a:cubicBezTo>
                    <a:cubicBezTo>
                      <a:pt x="1125" y="1961"/>
                      <a:pt x="1127" y="1961"/>
                      <a:pt x="1129" y="1961"/>
                    </a:cubicBezTo>
                    <a:cubicBezTo>
                      <a:pt x="1182" y="1961"/>
                      <a:pt x="1196" y="1882"/>
                      <a:pt x="1139" y="1867"/>
                    </a:cubicBezTo>
                    <a:lnTo>
                      <a:pt x="1139" y="1867"/>
                    </a:lnTo>
                    <a:lnTo>
                      <a:pt x="1139" y="1869"/>
                    </a:lnTo>
                    <a:lnTo>
                      <a:pt x="727" y="1701"/>
                    </a:lnTo>
                    <a:lnTo>
                      <a:pt x="1114" y="1499"/>
                    </a:lnTo>
                    <a:lnTo>
                      <a:pt x="1118" y="1499"/>
                    </a:lnTo>
                    <a:cubicBezTo>
                      <a:pt x="1121" y="1500"/>
                      <a:pt x="1124" y="1500"/>
                      <a:pt x="1127" y="1500"/>
                    </a:cubicBezTo>
                    <a:cubicBezTo>
                      <a:pt x="1181" y="1500"/>
                      <a:pt x="1193" y="1420"/>
                      <a:pt x="1137" y="1406"/>
                    </a:cubicBezTo>
                    <a:lnTo>
                      <a:pt x="725" y="1240"/>
                    </a:lnTo>
                    <a:lnTo>
                      <a:pt x="1120" y="1034"/>
                    </a:lnTo>
                    <a:cubicBezTo>
                      <a:pt x="1154" y="1009"/>
                      <a:pt x="1153" y="956"/>
                      <a:pt x="1114" y="937"/>
                    </a:cubicBezTo>
                    <a:lnTo>
                      <a:pt x="702" y="769"/>
                    </a:lnTo>
                    <a:lnTo>
                      <a:pt x="1097" y="563"/>
                    </a:lnTo>
                    <a:cubicBezTo>
                      <a:pt x="1101" y="561"/>
                      <a:pt x="1105" y="557"/>
                      <a:pt x="1109" y="555"/>
                    </a:cubicBezTo>
                    <a:cubicBezTo>
                      <a:pt x="1118" y="550"/>
                      <a:pt x="1128" y="540"/>
                      <a:pt x="1132" y="529"/>
                    </a:cubicBezTo>
                    <a:cubicBezTo>
                      <a:pt x="1143" y="504"/>
                      <a:pt x="1130" y="475"/>
                      <a:pt x="1105" y="466"/>
                    </a:cubicBezTo>
                    <a:lnTo>
                      <a:pt x="693" y="298"/>
                    </a:lnTo>
                    <a:lnTo>
                      <a:pt x="1088" y="92"/>
                    </a:lnTo>
                    <a:cubicBezTo>
                      <a:pt x="1137" y="67"/>
                      <a:pt x="1110" y="0"/>
                      <a:pt x="10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012;p54">
                <a:extLst>
                  <a:ext uri="{FF2B5EF4-FFF2-40B4-BE49-F238E27FC236}">
                    <a16:creationId xmlns:a16="http://schemas.microsoft.com/office/drawing/2014/main" id="{A85FB3EE-D1E2-EED5-DAD5-65B233684846}"/>
                  </a:ext>
                </a:extLst>
              </p:cNvPr>
              <p:cNvSpPr/>
              <p:nvPr/>
            </p:nvSpPr>
            <p:spPr>
              <a:xfrm>
                <a:off x="4600176" y="3670344"/>
                <a:ext cx="143642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721" extrusionOk="0">
                    <a:moveTo>
                      <a:pt x="1739" y="136"/>
                    </a:moveTo>
                    <a:cubicBezTo>
                      <a:pt x="1740" y="136"/>
                      <a:pt x="1741" y="136"/>
                      <a:pt x="1741" y="136"/>
                    </a:cubicBezTo>
                    <a:cubicBezTo>
                      <a:pt x="1776" y="136"/>
                      <a:pt x="1808" y="149"/>
                      <a:pt x="1831" y="174"/>
                    </a:cubicBezTo>
                    <a:cubicBezTo>
                      <a:pt x="1852" y="195"/>
                      <a:pt x="1860" y="227"/>
                      <a:pt x="1846" y="256"/>
                    </a:cubicBezTo>
                    <a:cubicBezTo>
                      <a:pt x="1802" y="382"/>
                      <a:pt x="1556" y="530"/>
                      <a:pt x="1341" y="563"/>
                    </a:cubicBezTo>
                    <a:cubicBezTo>
                      <a:pt x="1319" y="565"/>
                      <a:pt x="1292" y="568"/>
                      <a:pt x="1263" y="568"/>
                    </a:cubicBezTo>
                    <a:cubicBezTo>
                      <a:pt x="1210" y="568"/>
                      <a:pt x="1150" y="559"/>
                      <a:pt x="1103" y="528"/>
                    </a:cubicBezTo>
                    <a:cubicBezTo>
                      <a:pt x="1253" y="386"/>
                      <a:pt x="1556" y="136"/>
                      <a:pt x="1739" y="136"/>
                    </a:cubicBezTo>
                    <a:close/>
                    <a:moveTo>
                      <a:pt x="268" y="168"/>
                    </a:moveTo>
                    <a:cubicBezTo>
                      <a:pt x="454" y="168"/>
                      <a:pt x="758" y="407"/>
                      <a:pt x="910" y="544"/>
                    </a:cubicBezTo>
                    <a:cubicBezTo>
                      <a:pt x="862" y="577"/>
                      <a:pt x="799" y="586"/>
                      <a:pt x="743" y="586"/>
                    </a:cubicBezTo>
                    <a:cubicBezTo>
                      <a:pt x="717" y="586"/>
                      <a:pt x="692" y="584"/>
                      <a:pt x="672" y="582"/>
                    </a:cubicBezTo>
                    <a:cubicBezTo>
                      <a:pt x="456" y="557"/>
                      <a:pt x="206" y="416"/>
                      <a:pt x="159" y="292"/>
                    </a:cubicBezTo>
                    <a:cubicBezTo>
                      <a:pt x="145" y="263"/>
                      <a:pt x="149" y="231"/>
                      <a:pt x="172" y="208"/>
                    </a:cubicBezTo>
                    <a:cubicBezTo>
                      <a:pt x="193" y="183"/>
                      <a:pt x="223" y="168"/>
                      <a:pt x="258" y="168"/>
                    </a:cubicBezTo>
                    <a:lnTo>
                      <a:pt x="260" y="168"/>
                    </a:lnTo>
                    <a:cubicBezTo>
                      <a:pt x="262" y="168"/>
                      <a:pt x="265" y="168"/>
                      <a:pt x="268" y="168"/>
                    </a:cubicBezTo>
                    <a:close/>
                    <a:moveTo>
                      <a:pt x="1739" y="0"/>
                    </a:moveTo>
                    <a:cubicBezTo>
                      <a:pt x="1478" y="0"/>
                      <a:pt x="1123" y="321"/>
                      <a:pt x="998" y="441"/>
                    </a:cubicBezTo>
                    <a:cubicBezTo>
                      <a:pt x="863" y="317"/>
                      <a:pt x="521" y="32"/>
                      <a:pt x="269" y="32"/>
                    </a:cubicBezTo>
                    <a:cubicBezTo>
                      <a:pt x="264" y="32"/>
                      <a:pt x="259" y="32"/>
                      <a:pt x="254" y="33"/>
                    </a:cubicBezTo>
                    <a:cubicBezTo>
                      <a:pt x="183" y="34"/>
                      <a:pt x="117" y="65"/>
                      <a:pt x="69" y="118"/>
                    </a:cubicBezTo>
                    <a:cubicBezTo>
                      <a:pt x="16" y="179"/>
                      <a:pt x="0" y="265"/>
                      <a:pt x="33" y="340"/>
                    </a:cubicBezTo>
                    <a:cubicBezTo>
                      <a:pt x="105" y="528"/>
                      <a:pt x="414" y="687"/>
                      <a:pt x="654" y="715"/>
                    </a:cubicBezTo>
                    <a:cubicBezTo>
                      <a:pt x="680" y="719"/>
                      <a:pt x="705" y="720"/>
                      <a:pt x="731" y="720"/>
                    </a:cubicBezTo>
                    <a:cubicBezTo>
                      <a:pt x="745" y="720"/>
                      <a:pt x="760" y="720"/>
                      <a:pt x="775" y="719"/>
                    </a:cubicBezTo>
                    <a:cubicBezTo>
                      <a:pt x="862" y="717"/>
                      <a:pt x="946" y="687"/>
                      <a:pt x="1013" y="631"/>
                    </a:cubicBezTo>
                    <a:cubicBezTo>
                      <a:pt x="1077" y="678"/>
                      <a:pt x="1161" y="703"/>
                      <a:pt x="1261" y="703"/>
                    </a:cubicBezTo>
                    <a:cubicBezTo>
                      <a:pt x="1272" y="703"/>
                      <a:pt x="1282" y="702"/>
                      <a:pt x="1293" y="702"/>
                    </a:cubicBezTo>
                    <a:cubicBezTo>
                      <a:pt x="1314" y="700"/>
                      <a:pt x="1337" y="698"/>
                      <a:pt x="1360" y="694"/>
                    </a:cubicBezTo>
                    <a:cubicBezTo>
                      <a:pt x="1600" y="658"/>
                      <a:pt x="1903" y="492"/>
                      <a:pt x="1972" y="301"/>
                    </a:cubicBezTo>
                    <a:cubicBezTo>
                      <a:pt x="2001" y="225"/>
                      <a:pt x="1985" y="141"/>
                      <a:pt x="1930" y="82"/>
                    </a:cubicBezTo>
                    <a:cubicBezTo>
                      <a:pt x="1882" y="29"/>
                      <a:pt x="1814" y="0"/>
                      <a:pt x="1743" y="0"/>
                    </a:cubicBezTo>
                    <a:cubicBezTo>
                      <a:pt x="1742" y="0"/>
                      <a:pt x="1740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013;p54">
                <a:extLst>
                  <a:ext uri="{FF2B5EF4-FFF2-40B4-BE49-F238E27FC236}">
                    <a16:creationId xmlns:a16="http://schemas.microsoft.com/office/drawing/2014/main" id="{AB2DD806-8CAE-B0C8-2E8A-9AC6C123D1D4}"/>
                  </a:ext>
                </a:extLst>
              </p:cNvPr>
              <p:cNvSpPr/>
              <p:nvPr/>
            </p:nvSpPr>
            <p:spPr>
              <a:xfrm>
                <a:off x="2998440" y="2693739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014;p54">
                <a:extLst>
                  <a:ext uri="{FF2B5EF4-FFF2-40B4-BE49-F238E27FC236}">
                    <a16:creationId xmlns:a16="http://schemas.microsoft.com/office/drawing/2014/main" id="{718CB9F8-88A6-A489-E514-174B0FEE2F19}"/>
                  </a:ext>
                </a:extLst>
              </p:cNvPr>
              <p:cNvSpPr/>
              <p:nvPr/>
            </p:nvSpPr>
            <p:spPr>
              <a:xfrm>
                <a:off x="2989392" y="2803826"/>
                <a:ext cx="130362" cy="197122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746" extrusionOk="0">
                    <a:moveTo>
                      <a:pt x="370" y="0"/>
                    </a:moveTo>
                    <a:cubicBezTo>
                      <a:pt x="344" y="19"/>
                      <a:pt x="319" y="42"/>
                      <a:pt x="298" y="67"/>
                    </a:cubicBezTo>
                    <a:cubicBezTo>
                      <a:pt x="185" y="189"/>
                      <a:pt x="115" y="343"/>
                      <a:pt x="92" y="507"/>
                    </a:cubicBezTo>
                    <a:cubicBezTo>
                      <a:pt x="65" y="685"/>
                      <a:pt x="46" y="866"/>
                      <a:pt x="33" y="1015"/>
                    </a:cubicBezTo>
                    <a:cubicBezTo>
                      <a:pt x="0" y="1352"/>
                      <a:pt x="23" y="1692"/>
                      <a:pt x="103" y="2022"/>
                    </a:cubicBezTo>
                    <a:cubicBezTo>
                      <a:pt x="185" y="2351"/>
                      <a:pt x="330" y="2691"/>
                      <a:pt x="588" y="2723"/>
                    </a:cubicBezTo>
                    <a:cubicBezTo>
                      <a:pt x="707" y="2738"/>
                      <a:pt x="815" y="2745"/>
                      <a:pt x="911" y="2745"/>
                    </a:cubicBezTo>
                    <a:cubicBezTo>
                      <a:pt x="1217" y="2745"/>
                      <a:pt x="1399" y="2673"/>
                      <a:pt x="1440" y="2554"/>
                    </a:cubicBezTo>
                    <a:cubicBezTo>
                      <a:pt x="1476" y="2445"/>
                      <a:pt x="939" y="2258"/>
                      <a:pt x="939" y="2258"/>
                    </a:cubicBezTo>
                    <a:lnTo>
                      <a:pt x="939" y="2258"/>
                    </a:lnTo>
                    <a:cubicBezTo>
                      <a:pt x="939" y="2258"/>
                      <a:pt x="1059" y="2275"/>
                      <a:pt x="1206" y="2275"/>
                    </a:cubicBezTo>
                    <a:cubicBezTo>
                      <a:pt x="1421" y="2275"/>
                      <a:pt x="1693" y="2239"/>
                      <a:pt x="1732" y="2060"/>
                    </a:cubicBezTo>
                    <a:cubicBezTo>
                      <a:pt x="1770" y="1878"/>
                      <a:pt x="1471" y="1845"/>
                      <a:pt x="1251" y="1845"/>
                    </a:cubicBezTo>
                    <a:cubicBezTo>
                      <a:pt x="1127" y="1845"/>
                      <a:pt x="1028" y="1856"/>
                      <a:pt x="1028" y="1856"/>
                    </a:cubicBezTo>
                    <a:cubicBezTo>
                      <a:pt x="1028" y="1856"/>
                      <a:pt x="1816" y="1728"/>
                      <a:pt x="1812" y="1530"/>
                    </a:cubicBezTo>
                    <a:cubicBezTo>
                      <a:pt x="1806" y="1297"/>
                      <a:pt x="984" y="1228"/>
                      <a:pt x="916" y="1223"/>
                    </a:cubicBezTo>
                    <a:lnTo>
                      <a:pt x="916" y="1223"/>
                    </a:lnTo>
                    <a:cubicBezTo>
                      <a:pt x="933" y="1224"/>
                      <a:pt x="995" y="1228"/>
                      <a:pt x="1077" y="1228"/>
                    </a:cubicBezTo>
                    <a:cubicBezTo>
                      <a:pt x="1318" y="1228"/>
                      <a:pt x="1731" y="1193"/>
                      <a:pt x="1690" y="950"/>
                    </a:cubicBezTo>
                    <a:cubicBezTo>
                      <a:pt x="1663" y="801"/>
                      <a:pt x="996" y="736"/>
                      <a:pt x="803" y="721"/>
                    </a:cubicBezTo>
                    <a:cubicBezTo>
                      <a:pt x="693" y="713"/>
                      <a:pt x="586" y="687"/>
                      <a:pt x="485" y="643"/>
                    </a:cubicBezTo>
                    <a:cubicBezTo>
                      <a:pt x="460" y="450"/>
                      <a:pt x="427" y="338"/>
                      <a:pt x="37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2015;p54">
              <a:extLst>
                <a:ext uri="{FF2B5EF4-FFF2-40B4-BE49-F238E27FC236}">
                  <a16:creationId xmlns:a16="http://schemas.microsoft.com/office/drawing/2014/main" id="{EA336289-D92C-B718-D3BF-2FDD5FB9EDC0}"/>
                </a:ext>
              </a:extLst>
            </p:cNvPr>
            <p:cNvGrpSpPr/>
            <p:nvPr/>
          </p:nvGrpSpPr>
          <p:grpSpPr>
            <a:xfrm>
              <a:off x="5005786" y="2303373"/>
              <a:ext cx="1496022" cy="1887104"/>
              <a:chOff x="2383350" y="891975"/>
              <a:chExt cx="2077231" cy="2620249"/>
            </a:xfrm>
          </p:grpSpPr>
          <p:sp>
            <p:nvSpPr>
              <p:cNvPr id="8" name="Google Shape;2016;p54">
                <a:extLst>
                  <a:ext uri="{FF2B5EF4-FFF2-40B4-BE49-F238E27FC236}">
                    <a16:creationId xmlns:a16="http://schemas.microsoft.com/office/drawing/2014/main" id="{A418FAE9-E44E-5378-9891-50299BDBE217}"/>
                  </a:ext>
                </a:extLst>
              </p:cNvPr>
              <p:cNvSpPr/>
              <p:nvPr/>
            </p:nvSpPr>
            <p:spPr>
              <a:xfrm flipH="1">
                <a:off x="4141207" y="3125435"/>
                <a:ext cx="143393" cy="143021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536" extrusionOk="0">
                    <a:moveTo>
                      <a:pt x="1326" y="0"/>
                    </a:moveTo>
                    <a:lnTo>
                      <a:pt x="1" y="214"/>
                    </a:lnTo>
                    <a:lnTo>
                      <a:pt x="273" y="1535"/>
                    </a:lnTo>
                    <a:lnTo>
                      <a:pt x="1539" y="1440"/>
                    </a:lnTo>
                    <a:lnTo>
                      <a:pt x="1326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17;p54">
                <a:extLst>
                  <a:ext uri="{FF2B5EF4-FFF2-40B4-BE49-F238E27FC236}">
                    <a16:creationId xmlns:a16="http://schemas.microsoft.com/office/drawing/2014/main" id="{6D6B9355-822E-11C1-F754-B0FE1AC3A821}"/>
                  </a:ext>
                </a:extLst>
              </p:cNvPr>
              <p:cNvSpPr/>
              <p:nvPr/>
            </p:nvSpPr>
            <p:spPr>
              <a:xfrm flipH="1">
                <a:off x="4153775" y="3133070"/>
                <a:ext cx="306619" cy="379154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072" extrusionOk="0">
                    <a:moveTo>
                      <a:pt x="2045" y="0"/>
                    </a:moveTo>
                    <a:cubicBezTo>
                      <a:pt x="1949" y="0"/>
                      <a:pt x="1849" y="52"/>
                      <a:pt x="1849" y="52"/>
                    </a:cubicBezTo>
                    <a:lnTo>
                      <a:pt x="1835" y="54"/>
                    </a:lnTo>
                    <a:lnTo>
                      <a:pt x="1669" y="76"/>
                    </a:lnTo>
                    <a:cubicBezTo>
                      <a:pt x="1322" y="124"/>
                      <a:pt x="838" y="191"/>
                      <a:pt x="428" y="317"/>
                    </a:cubicBezTo>
                    <a:cubicBezTo>
                      <a:pt x="382" y="330"/>
                      <a:pt x="338" y="343"/>
                      <a:pt x="296" y="357"/>
                    </a:cubicBezTo>
                    <a:cubicBezTo>
                      <a:pt x="216" y="383"/>
                      <a:pt x="142" y="410"/>
                      <a:pt x="73" y="439"/>
                    </a:cubicBezTo>
                    <a:lnTo>
                      <a:pt x="71" y="566"/>
                    </a:lnTo>
                    <a:lnTo>
                      <a:pt x="67" y="696"/>
                    </a:lnTo>
                    <a:lnTo>
                      <a:pt x="3" y="3824"/>
                    </a:lnTo>
                    <a:cubicBezTo>
                      <a:pt x="1" y="3961"/>
                      <a:pt x="109" y="4071"/>
                      <a:pt x="247" y="4071"/>
                    </a:cubicBezTo>
                    <a:lnTo>
                      <a:pt x="3292" y="4071"/>
                    </a:lnTo>
                    <a:cubicBezTo>
                      <a:pt x="3267" y="3978"/>
                      <a:pt x="3231" y="3885"/>
                      <a:pt x="3187" y="3797"/>
                    </a:cubicBezTo>
                    <a:cubicBezTo>
                      <a:pt x="3185" y="3793"/>
                      <a:pt x="3183" y="3787"/>
                      <a:pt x="3180" y="3783"/>
                    </a:cubicBezTo>
                    <a:cubicBezTo>
                      <a:pt x="2783" y="3004"/>
                      <a:pt x="1786" y="2588"/>
                      <a:pt x="1786" y="2588"/>
                    </a:cubicBezTo>
                    <a:cubicBezTo>
                      <a:pt x="1721" y="2195"/>
                      <a:pt x="2318" y="1850"/>
                      <a:pt x="2432" y="1749"/>
                    </a:cubicBezTo>
                    <a:cubicBezTo>
                      <a:pt x="2760" y="1453"/>
                      <a:pt x="2287" y="1078"/>
                      <a:pt x="2154" y="793"/>
                    </a:cubicBezTo>
                    <a:cubicBezTo>
                      <a:pt x="2020" y="509"/>
                      <a:pt x="2196" y="82"/>
                      <a:pt x="2196" y="82"/>
                    </a:cubicBezTo>
                    <a:cubicBezTo>
                      <a:pt x="2163" y="20"/>
                      <a:pt x="2105" y="0"/>
                      <a:pt x="2045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18;p54">
                <a:extLst>
                  <a:ext uri="{FF2B5EF4-FFF2-40B4-BE49-F238E27FC236}">
                    <a16:creationId xmlns:a16="http://schemas.microsoft.com/office/drawing/2014/main" id="{F45B7143-B8FD-7BE5-7FFE-574BB66D88DE}"/>
                  </a:ext>
                </a:extLst>
              </p:cNvPr>
              <p:cNvSpPr/>
              <p:nvPr/>
            </p:nvSpPr>
            <p:spPr>
              <a:xfrm flipH="1">
                <a:off x="4291397" y="3370783"/>
                <a:ext cx="85664" cy="58661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30" extrusionOk="0">
                    <a:moveTo>
                      <a:pt x="869" y="0"/>
                    </a:moveTo>
                    <a:cubicBezTo>
                      <a:pt x="868" y="0"/>
                      <a:pt x="867" y="0"/>
                      <a:pt x="866" y="1"/>
                    </a:cubicBezTo>
                    <a:cubicBezTo>
                      <a:pt x="845" y="2"/>
                      <a:pt x="351" y="41"/>
                      <a:pt x="15" y="554"/>
                    </a:cubicBezTo>
                    <a:cubicBezTo>
                      <a:pt x="0" y="576"/>
                      <a:pt x="6" y="607"/>
                      <a:pt x="29" y="622"/>
                    </a:cubicBezTo>
                    <a:cubicBezTo>
                      <a:pt x="36" y="628"/>
                      <a:pt x="46" y="630"/>
                      <a:pt x="55" y="630"/>
                    </a:cubicBezTo>
                    <a:cubicBezTo>
                      <a:pt x="73" y="630"/>
                      <a:pt x="88" y="622"/>
                      <a:pt x="97" y="609"/>
                    </a:cubicBezTo>
                    <a:cubicBezTo>
                      <a:pt x="406" y="138"/>
                      <a:pt x="868" y="100"/>
                      <a:pt x="872" y="100"/>
                    </a:cubicBezTo>
                    <a:cubicBezTo>
                      <a:pt x="898" y="98"/>
                      <a:pt x="919" y="75"/>
                      <a:pt x="917" y="48"/>
                    </a:cubicBezTo>
                    <a:cubicBezTo>
                      <a:pt x="915" y="21"/>
                      <a:pt x="894" y="0"/>
                      <a:pt x="8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19;p54">
                <a:extLst>
                  <a:ext uri="{FF2B5EF4-FFF2-40B4-BE49-F238E27FC236}">
                    <a16:creationId xmlns:a16="http://schemas.microsoft.com/office/drawing/2014/main" id="{34AFFEEF-B371-C493-DE54-DB26967A0C26}"/>
                  </a:ext>
                </a:extLst>
              </p:cNvPr>
              <p:cNvSpPr/>
              <p:nvPr/>
            </p:nvSpPr>
            <p:spPr>
              <a:xfrm flipH="1">
                <a:off x="4300708" y="3369573"/>
                <a:ext cx="7132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27" extrusionOk="0">
                    <a:moveTo>
                      <a:pt x="352" y="0"/>
                    </a:moveTo>
                    <a:cubicBezTo>
                      <a:pt x="256" y="0"/>
                      <a:pt x="160" y="6"/>
                      <a:pt x="64" y="19"/>
                    </a:cubicBezTo>
                    <a:cubicBezTo>
                      <a:pt x="1" y="28"/>
                      <a:pt x="12" y="117"/>
                      <a:pt x="69" y="117"/>
                    </a:cubicBezTo>
                    <a:cubicBezTo>
                      <a:pt x="72" y="117"/>
                      <a:pt x="75" y="117"/>
                      <a:pt x="78" y="116"/>
                    </a:cubicBezTo>
                    <a:cubicBezTo>
                      <a:pt x="169" y="105"/>
                      <a:pt x="262" y="100"/>
                      <a:pt x="354" y="100"/>
                    </a:cubicBezTo>
                    <a:cubicBezTo>
                      <a:pt x="466" y="100"/>
                      <a:pt x="579" y="108"/>
                      <a:pt x="690" y="126"/>
                    </a:cubicBezTo>
                    <a:lnTo>
                      <a:pt x="699" y="126"/>
                    </a:lnTo>
                    <a:cubicBezTo>
                      <a:pt x="700" y="126"/>
                      <a:pt x="701" y="126"/>
                      <a:pt x="701" y="126"/>
                    </a:cubicBezTo>
                    <a:cubicBezTo>
                      <a:pt x="759" y="126"/>
                      <a:pt x="765" y="38"/>
                      <a:pt x="707" y="29"/>
                    </a:cubicBezTo>
                    <a:cubicBezTo>
                      <a:pt x="589" y="10"/>
                      <a:pt x="470" y="0"/>
                      <a:pt x="3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20;p54">
                <a:extLst>
                  <a:ext uri="{FF2B5EF4-FFF2-40B4-BE49-F238E27FC236}">
                    <a16:creationId xmlns:a16="http://schemas.microsoft.com/office/drawing/2014/main" id="{10D1D7C5-B86A-9AD3-806C-11F6E067B241}"/>
                  </a:ext>
                </a:extLst>
              </p:cNvPr>
              <p:cNvSpPr/>
              <p:nvPr/>
            </p:nvSpPr>
            <p:spPr>
              <a:xfrm flipH="1">
                <a:off x="4289440" y="3138005"/>
                <a:ext cx="164716" cy="6955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47" extrusionOk="0">
                    <a:moveTo>
                      <a:pt x="1768" y="1"/>
                    </a:moveTo>
                    <a:lnTo>
                      <a:pt x="1602" y="23"/>
                    </a:lnTo>
                    <a:cubicBezTo>
                      <a:pt x="1440" y="247"/>
                      <a:pt x="1152" y="529"/>
                      <a:pt x="708" y="605"/>
                    </a:cubicBezTo>
                    <a:cubicBezTo>
                      <a:pt x="637" y="619"/>
                      <a:pt x="566" y="625"/>
                      <a:pt x="495" y="625"/>
                    </a:cubicBezTo>
                    <a:cubicBezTo>
                      <a:pt x="326" y="625"/>
                      <a:pt x="157" y="587"/>
                      <a:pt x="4" y="513"/>
                    </a:cubicBezTo>
                    <a:lnTo>
                      <a:pt x="0" y="643"/>
                    </a:lnTo>
                    <a:cubicBezTo>
                      <a:pt x="158" y="712"/>
                      <a:pt x="328" y="746"/>
                      <a:pt x="499" y="746"/>
                    </a:cubicBezTo>
                    <a:cubicBezTo>
                      <a:pt x="576" y="746"/>
                      <a:pt x="653" y="739"/>
                      <a:pt x="729" y="725"/>
                    </a:cubicBezTo>
                    <a:cubicBezTo>
                      <a:pt x="1286" y="630"/>
                      <a:pt x="1610" y="250"/>
                      <a:pt x="17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21;p54">
                <a:extLst>
                  <a:ext uri="{FF2B5EF4-FFF2-40B4-BE49-F238E27FC236}">
                    <a16:creationId xmlns:a16="http://schemas.microsoft.com/office/drawing/2014/main" id="{A9D0E897-284D-5665-8536-37F1D412B253}"/>
                  </a:ext>
                </a:extLst>
              </p:cNvPr>
              <p:cNvSpPr/>
              <p:nvPr/>
            </p:nvSpPr>
            <p:spPr>
              <a:xfrm flipH="1">
                <a:off x="4242700" y="3281303"/>
                <a:ext cx="36966" cy="41808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9" extrusionOk="0">
                    <a:moveTo>
                      <a:pt x="102" y="1"/>
                    </a:moveTo>
                    <a:cubicBezTo>
                      <a:pt x="50" y="1"/>
                      <a:pt x="0" y="50"/>
                      <a:pt x="22" y="113"/>
                    </a:cubicBezTo>
                    <a:cubicBezTo>
                      <a:pt x="24" y="121"/>
                      <a:pt x="26" y="126"/>
                      <a:pt x="30" y="132"/>
                    </a:cubicBezTo>
                    <a:lnTo>
                      <a:pt x="211" y="407"/>
                    </a:lnTo>
                    <a:cubicBezTo>
                      <a:pt x="228" y="436"/>
                      <a:pt x="254" y="448"/>
                      <a:pt x="279" y="448"/>
                    </a:cubicBezTo>
                    <a:cubicBezTo>
                      <a:pt x="338" y="448"/>
                      <a:pt x="397" y="380"/>
                      <a:pt x="350" y="313"/>
                    </a:cubicBezTo>
                    <a:lnTo>
                      <a:pt x="171" y="39"/>
                    </a:lnTo>
                    <a:cubicBezTo>
                      <a:pt x="153" y="12"/>
                      <a:pt x="127" y="1"/>
                      <a:pt x="1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22;p54">
                <a:extLst>
                  <a:ext uri="{FF2B5EF4-FFF2-40B4-BE49-F238E27FC236}">
                    <a16:creationId xmlns:a16="http://schemas.microsoft.com/office/drawing/2014/main" id="{8F6F5E6A-51E9-DCEA-8191-5BB9FB0C466B}"/>
                  </a:ext>
                </a:extLst>
              </p:cNvPr>
              <p:cNvSpPr/>
              <p:nvPr/>
            </p:nvSpPr>
            <p:spPr>
              <a:xfrm flipH="1">
                <a:off x="4260950" y="3301974"/>
                <a:ext cx="36873" cy="4143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45" extrusionOk="0">
                    <a:moveTo>
                      <a:pt x="103" y="0"/>
                    </a:moveTo>
                    <a:cubicBezTo>
                      <a:pt x="51" y="0"/>
                      <a:pt x="1" y="49"/>
                      <a:pt x="22" y="112"/>
                    </a:cubicBezTo>
                    <a:cubicBezTo>
                      <a:pt x="24" y="120"/>
                      <a:pt x="28" y="125"/>
                      <a:pt x="32" y="131"/>
                    </a:cubicBezTo>
                    <a:lnTo>
                      <a:pt x="211" y="406"/>
                    </a:lnTo>
                    <a:cubicBezTo>
                      <a:pt x="229" y="433"/>
                      <a:pt x="254" y="445"/>
                      <a:pt x="279" y="445"/>
                    </a:cubicBezTo>
                    <a:cubicBezTo>
                      <a:pt x="338" y="445"/>
                      <a:pt x="395" y="380"/>
                      <a:pt x="352" y="314"/>
                    </a:cubicBezTo>
                    <a:lnTo>
                      <a:pt x="171" y="40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23;p54">
                <a:extLst>
                  <a:ext uri="{FF2B5EF4-FFF2-40B4-BE49-F238E27FC236}">
                    <a16:creationId xmlns:a16="http://schemas.microsoft.com/office/drawing/2014/main" id="{3C1BB294-3C2D-9698-67C8-40B60D3F7687}"/>
                  </a:ext>
                </a:extLst>
              </p:cNvPr>
              <p:cNvSpPr/>
              <p:nvPr/>
            </p:nvSpPr>
            <p:spPr>
              <a:xfrm flipH="1">
                <a:off x="4279200" y="3329069"/>
                <a:ext cx="37338" cy="4171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48" extrusionOk="0">
                    <a:moveTo>
                      <a:pt x="103" y="0"/>
                    </a:moveTo>
                    <a:cubicBezTo>
                      <a:pt x="51" y="0"/>
                      <a:pt x="1" y="48"/>
                      <a:pt x="21" y="111"/>
                    </a:cubicBezTo>
                    <a:cubicBezTo>
                      <a:pt x="23" y="119"/>
                      <a:pt x="27" y="124"/>
                      <a:pt x="31" y="130"/>
                    </a:cubicBezTo>
                    <a:lnTo>
                      <a:pt x="210" y="405"/>
                    </a:lnTo>
                    <a:cubicBezTo>
                      <a:pt x="228" y="435"/>
                      <a:pt x="254" y="447"/>
                      <a:pt x="280" y="447"/>
                    </a:cubicBezTo>
                    <a:cubicBezTo>
                      <a:pt x="341" y="447"/>
                      <a:pt x="401" y="380"/>
                      <a:pt x="351" y="313"/>
                    </a:cubicBezTo>
                    <a:lnTo>
                      <a:pt x="172" y="39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24;p54">
                <a:extLst>
                  <a:ext uri="{FF2B5EF4-FFF2-40B4-BE49-F238E27FC236}">
                    <a16:creationId xmlns:a16="http://schemas.microsoft.com/office/drawing/2014/main" id="{0713BDF2-B177-16FE-1302-4FB4BE30D3B1}"/>
                  </a:ext>
                </a:extLst>
              </p:cNvPr>
              <p:cNvSpPr/>
              <p:nvPr/>
            </p:nvSpPr>
            <p:spPr>
              <a:xfrm flipH="1">
                <a:off x="4153775" y="3166404"/>
                <a:ext cx="306806" cy="34582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714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218" y="25"/>
                      <a:pt x="144" y="52"/>
                      <a:pt x="75" y="81"/>
                    </a:cubicBezTo>
                    <a:lnTo>
                      <a:pt x="5" y="3487"/>
                    </a:lnTo>
                    <a:cubicBezTo>
                      <a:pt x="1" y="3610"/>
                      <a:pt x="102" y="3713"/>
                      <a:pt x="228" y="3713"/>
                    </a:cubicBezTo>
                    <a:lnTo>
                      <a:pt x="3294" y="3713"/>
                    </a:lnTo>
                    <a:cubicBezTo>
                      <a:pt x="3269" y="3620"/>
                      <a:pt x="3233" y="3527"/>
                      <a:pt x="3189" y="3439"/>
                    </a:cubicBezTo>
                    <a:lnTo>
                      <a:pt x="481" y="3488"/>
                    </a:lnTo>
                    <a:cubicBezTo>
                      <a:pt x="479" y="3488"/>
                      <a:pt x="477" y="3489"/>
                      <a:pt x="475" y="3489"/>
                    </a:cubicBezTo>
                    <a:cubicBezTo>
                      <a:pt x="354" y="3489"/>
                      <a:pt x="256" y="3387"/>
                      <a:pt x="256" y="3265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25;p54">
                <a:extLst>
                  <a:ext uri="{FF2B5EF4-FFF2-40B4-BE49-F238E27FC236}">
                    <a16:creationId xmlns:a16="http://schemas.microsoft.com/office/drawing/2014/main" id="{8DC6953D-2244-86D7-2645-C14B2CAFA161}"/>
                  </a:ext>
                </a:extLst>
              </p:cNvPr>
              <p:cNvSpPr/>
              <p:nvPr/>
            </p:nvSpPr>
            <p:spPr>
              <a:xfrm flipH="1">
                <a:off x="3131601" y="3188099"/>
                <a:ext cx="135572" cy="118160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269" extrusionOk="0">
                    <a:moveTo>
                      <a:pt x="1455" y="0"/>
                    </a:moveTo>
                    <a:lnTo>
                      <a:pt x="0" y="37"/>
                    </a:lnTo>
                    <a:lnTo>
                      <a:pt x="48" y="1268"/>
                    </a:lnTo>
                    <a:lnTo>
                      <a:pt x="1396" y="1268"/>
                    </a:lnTo>
                    <a:lnTo>
                      <a:pt x="1455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26;p54">
                <a:extLst>
                  <a:ext uri="{FF2B5EF4-FFF2-40B4-BE49-F238E27FC236}">
                    <a16:creationId xmlns:a16="http://schemas.microsoft.com/office/drawing/2014/main" id="{EC154887-C284-62F3-E4CF-389F62B29DC4}"/>
                  </a:ext>
                </a:extLst>
              </p:cNvPr>
              <p:cNvSpPr/>
              <p:nvPr/>
            </p:nvSpPr>
            <p:spPr>
              <a:xfrm flipH="1">
                <a:off x="2820139" y="3271154"/>
                <a:ext cx="491262" cy="233433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2507" extrusionOk="0">
                    <a:moveTo>
                      <a:pt x="1830" y="0"/>
                    </a:moveTo>
                    <a:cubicBezTo>
                      <a:pt x="1589" y="0"/>
                      <a:pt x="1281" y="234"/>
                      <a:pt x="968" y="234"/>
                    </a:cubicBezTo>
                    <a:cubicBezTo>
                      <a:pt x="829" y="234"/>
                      <a:pt x="690" y="188"/>
                      <a:pt x="555" y="56"/>
                    </a:cubicBezTo>
                    <a:cubicBezTo>
                      <a:pt x="555" y="56"/>
                      <a:pt x="535" y="52"/>
                      <a:pt x="504" y="52"/>
                    </a:cubicBezTo>
                    <a:cubicBezTo>
                      <a:pt x="415" y="52"/>
                      <a:pt x="241" y="86"/>
                      <a:pt x="241" y="350"/>
                    </a:cubicBezTo>
                    <a:cubicBezTo>
                      <a:pt x="239" y="409"/>
                      <a:pt x="235" y="468"/>
                      <a:pt x="226" y="527"/>
                    </a:cubicBezTo>
                    <a:cubicBezTo>
                      <a:pt x="220" y="571"/>
                      <a:pt x="214" y="617"/>
                      <a:pt x="205" y="668"/>
                    </a:cubicBezTo>
                    <a:cubicBezTo>
                      <a:pt x="138" y="1103"/>
                      <a:pt x="1" y="1791"/>
                      <a:pt x="33" y="2222"/>
                    </a:cubicBezTo>
                    <a:cubicBezTo>
                      <a:pt x="41" y="2339"/>
                      <a:pt x="62" y="2438"/>
                      <a:pt x="100" y="2506"/>
                    </a:cubicBezTo>
                    <a:lnTo>
                      <a:pt x="5201" y="2506"/>
                    </a:lnTo>
                    <a:cubicBezTo>
                      <a:pt x="5201" y="2506"/>
                      <a:pt x="5275" y="2396"/>
                      <a:pt x="5243" y="2222"/>
                    </a:cubicBezTo>
                    <a:cubicBezTo>
                      <a:pt x="5201" y="2005"/>
                      <a:pt x="4987" y="1688"/>
                      <a:pt x="4230" y="1372"/>
                    </a:cubicBezTo>
                    <a:cubicBezTo>
                      <a:pt x="3643" y="1126"/>
                      <a:pt x="2954" y="886"/>
                      <a:pt x="2548" y="521"/>
                    </a:cubicBezTo>
                    <a:cubicBezTo>
                      <a:pt x="2144" y="157"/>
                      <a:pt x="1997" y="52"/>
                      <a:pt x="1997" y="52"/>
                    </a:cubicBezTo>
                    <a:cubicBezTo>
                      <a:pt x="1946" y="15"/>
                      <a:pt x="1890" y="0"/>
                      <a:pt x="183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27;p54">
                <a:extLst>
                  <a:ext uri="{FF2B5EF4-FFF2-40B4-BE49-F238E27FC236}">
                    <a16:creationId xmlns:a16="http://schemas.microsoft.com/office/drawing/2014/main" id="{3D8EFF00-5D23-02D2-D249-B47BB75EBDA4}"/>
                  </a:ext>
                </a:extLst>
              </p:cNvPr>
              <p:cNvSpPr/>
              <p:nvPr/>
            </p:nvSpPr>
            <p:spPr>
              <a:xfrm flipH="1">
                <a:off x="2820139" y="3478047"/>
                <a:ext cx="488282" cy="26537"/>
              </a:xfrm>
              <a:custGeom>
                <a:avLst/>
                <a:gdLst/>
                <a:ahLst/>
                <a:cxnLst/>
                <a:rect l="l" t="t" r="r" b="b"/>
                <a:pathLst>
                  <a:path w="5244" h="285" extrusionOk="0">
                    <a:moveTo>
                      <a:pt x="1" y="0"/>
                    </a:moveTo>
                    <a:cubicBezTo>
                      <a:pt x="9" y="117"/>
                      <a:pt x="30" y="216"/>
                      <a:pt x="68" y="284"/>
                    </a:cubicBezTo>
                    <a:lnTo>
                      <a:pt x="5169" y="284"/>
                    </a:lnTo>
                    <a:cubicBezTo>
                      <a:pt x="5169" y="284"/>
                      <a:pt x="5243" y="174"/>
                      <a:pt x="5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28;p54">
                <a:extLst>
                  <a:ext uri="{FF2B5EF4-FFF2-40B4-BE49-F238E27FC236}">
                    <a16:creationId xmlns:a16="http://schemas.microsoft.com/office/drawing/2014/main" id="{733CC2F9-F8A1-9878-C9AD-D09E99991AAF}"/>
                  </a:ext>
                </a:extLst>
              </p:cNvPr>
              <p:cNvSpPr/>
              <p:nvPr/>
            </p:nvSpPr>
            <p:spPr>
              <a:xfrm flipH="1">
                <a:off x="3229276" y="3320224"/>
                <a:ext cx="63130" cy="184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980" extrusionOk="0">
                    <a:moveTo>
                      <a:pt x="22" y="0"/>
                    </a:moveTo>
                    <a:cubicBezTo>
                      <a:pt x="16" y="44"/>
                      <a:pt x="8" y="92"/>
                      <a:pt x="1" y="141"/>
                    </a:cubicBezTo>
                    <a:cubicBezTo>
                      <a:pt x="210" y="318"/>
                      <a:pt x="514" y="658"/>
                      <a:pt x="538" y="1163"/>
                    </a:cubicBezTo>
                    <a:cubicBezTo>
                      <a:pt x="557" y="1541"/>
                      <a:pt x="414" y="1808"/>
                      <a:pt x="264" y="1979"/>
                    </a:cubicBezTo>
                    <a:lnTo>
                      <a:pt x="414" y="1979"/>
                    </a:lnTo>
                    <a:cubicBezTo>
                      <a:pt x="557" y="1789"/>
                      <a:pt x="678" y="1520"/>
                      <a:pt x="660" y="1156"/>
                    </a:cubicBezTo>
                    <a:cubicBezTo>
                      <a:pt x="630" y="553"/>
                      <a:pt x="248" y="174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29;p54">
                <a:extLst>
                  <a:ext uri="{FF2B5EF4-FFF2-40B4-BE49-F238E27FC236}">
                    <a16:creationId xmlns:a16="http://schemas.microsoft.com/office/drawing/2014/main" id="{167B9B4B-F48C-70FF-675E-2EA1F83FB8DF}"/>
                  </a:ext>
                </a:extLst>
              </p:cNvPr>
              <p:cNvSpPr/>
              <p:nvPr/>
            </p:nvSpPr>
            <p:spPr>
              <a:xfrm flipH="1">
                <a:off x="3041377" y="3324786"/>
                <a:ext cx="51584" cy="22999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7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5" y="83"/>
                    </a:lnTo>
                    <a:cubicBezTo>
                      <a:pt x="0" y="106"/>
                      <a:pt x="17" y="247"/>
                      <a:pt x="116" y="247"/>
                    </a:cubicBezTo>
                    <a:cubicBezTo>
                      <a:pt x="122" y="247"/>
                      <a:pt x="130" y="247"/>
                      <a:pt x="135" y="245"/>
                    </a:cubicBezTo>
                    <a:lnTo>
                      <a:pt x="454" y="167"/>
                    </a:lnTo>
                    <a:cubicBezTo>
                      <a:pt x="553" y="138"/>
                      <a:pt x="525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;p54">
                <a:extLst>
                  <a:ext uri="{FF2B5EF4-FFF2-40B4-BE49-F238E27FC236}">
                    <a16:creationId xmlns:a16="http://schemas.microsoft.com/office/drawing/2014/main" id="{8E4D0CA7-F32B-12F3-670A-373F51F8AB8D}"/>
                  </a:ext>
                </a:extLst>
              </p:cNvPr>
              <p:cNvSpPr/>
              <p:nvPr/>
            </p:nvSpPr>
            <p:spPr>
              <a:xfrm flipH="1">
                <a:off x="3070986" y="3299926"/>
                <a:ext cx="52143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49" extrusionOk="0">
                    <a:moveTo>
                      <a:pt x="442" y="0"/>
                    </a:moveTo>
                    <a:cubicBezTo>
                      <a:pt x="435" y="0"/>
                      <a:pt x="428" y="1"/>
                      <a:pt x="421" y="3"/>
                    </a:cubicBezTo>
                    <a:lnTo>
                      <a:pt x="103" y="83"/>
                    </a:lnTo>
                    <a:cubicBezTo>
                      <a:pt x="0" y="99"/>
                      <a:pt x="16" y="249"/>
                      <a:pt x="115" y="249"/>
                    </a:cubicBezTo>
                    <a:cubicBezTo>
                      <a:pt x="117" y="249"/>
                      <a:pt x="119" y="249"/>
                      <a:pt x="122" y="249"/>
                    </a:cubicBezTo>
                    <a:cubicBezTo>
                      <a:pt x="130" y="249"/>
                      <a:pt x="137" y="247"/>
                      <a:pt x="143" y="245"/>
                    </a:cubicBezTo>
                    <a:lnTo>
                      <a:pt x="461" y="167"/>
                    </a:lnTo>
                    <a:cubicBezTo>
                      <a:pt x="559" y="140"/>
                      <a:pt x="533" y="0"/>
                      <a:pt x="4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1;p54">
                <a:extLst>
                  <a:ext uri="{FF2B5EF4-FFF2-40B4-BE49-F238E27FC236}">
                    <a16:creationId xmlns:a16="http://schemas.microsoft.com/office/drawing/2014/main" id="{895476F8-93E0-B09F-4193-C17184EBD9CE}"/>
                  </a:ext>
                </a:extLst>
              </p:cNvPr>
              <p:cNvSpPr/>
              <p:nvPr/>
            </p:nvSpPr>
            <p:spPr>
              <a:xfrm flipH="1">
                <a:off x="3011768" y="3342012"/>
                <a:ext cx="51584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9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6" y="83"/>
                    </a:lnTo>
                    <a:cubicBezTo>
                      <a:pt x="1" y="105"/>
                      <a:pt x="18" y="247"/>
                      <a:pt x="117" y="248"/>
                    </a:cubicBezTo>
                    <a:cubicBezTo>
                      <a:pt x="123" y="248"/>
                      <a:pt x="130" y="247"/>
                      <a:pt x="136" y="245"/>
                    </a:cubicBezTo>
                    <a:lnTo>
                      <a:pt x="454" y="166"/>
                    </a:lnTo>
                    <a:cubicBezTo>
                      <a:pt x="554" y="140"/>
                      <a:pt x="526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2;p54">
                <a:extLst>
                  <a:ext uri="{FF2B5EF4-FFF2-40B4-BE49-F238E27FC236}">
                    <a16:creationId xmlns:a16="http://schemas.microsoft.com/office/drawing/2014/main" id="{D40204CA-4205-C214-3016-F5E1DCA6D4F2}"/>
                  </a:ext>
                </a:extLst>
              </p:cNvPr>
              <p:cNvSpPr/>
              <p:nvPr/>
            </p:nvSpPr>
            <p:spPr>
              <a:xfrm flipH="1">
                <a:off x="2981693" y="3358586"/>
                <a:ext cx="52050" cy="23278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0" extrusionOk="0">
                    <a:moveTo>
                      <a:pt x="441" y="0"/>
                    </a:moveTo>
                    <a:cubicBezTo>
                      <a:pt x="432" y="0"/>
                      <a:pt x="424" y="1"/>
                      <a:pt x="415" y="4"/>
                    </a:cubicBezTo>
                    <a:lnTo>
                      <a:pt x="96" y="84"/>
                    </a:lnTo>
                    <a:cubicBezTo>
                      <a:pt x="1" y="107"/>
                      <a:pt x="18" y="248"/>
                      <a:pt x="117" y="250"/>
                    </a:cubicBezTo>
                    <a:cubicBezTo>
                      <a:pt x="123" y="250"/>
                      <a:pt x="131" y="248"/>
                      <a:pt x="136" y="246"/>
                    </a:cubicBezTo>
                    <a:lnTo>
                      <a:pt x="457" y="168"/>
                    </a:lnTo>
                    <a:cubicBezTo>
                      <a:pt x="558" y="145"/>
                      <a:pt x="531" y="0"/>
                      <a:pt x="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3;p54">
                <a:extLst>
                  <a:ext uri="{FF2B5EF4-FFF2-40B4-BE49-F238E27FC236}">
                    <a16:creationId xmlns:a16="http://schemas.microsoft.com/office/drawing/2014/main" id="{CDDCD2D5-A817-E37C-1C6D-CB9281576FBA}"/>
                  </a:ext>
                </a:extLst>
              </p:cNvPr>
              <p:cNvSpPr/>
              <p:nvPr/>
            </p:nvSpPr>
            <p:spPr>
              <a:xfrm flipH="1">
                <a:off x="2949476" y="3373670"/>
                <a:ext cx="52422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51" extrusionOk="0">
                    <a:moveTo>
                      <a:pt x="445" y="1"/>
                    </a:moveTo>
                    <a:cubicBezTo>
                      <a:pt x="438" y="1"/>
                      <a:pt x="430" y="2"/>
                      <a:pt x="422" y="4"/>
                    </a:cubicBezTo>
                    <a:lnTo>
                      <a:pt x="103" y="84"/>
                    </a:lnTo>
                    <a:cubicBezTo>
                      <a:pt x="1" y="101"/>
                      <a:pt x="17" y="250"/>
                      <a:pt x="117" y="250"/>
                    </a:cubicBezTo>
                    <a:cubicBezTo>
                      <a:pt x="119" y="250"/>
                      <a:pt x="122" y="250"/>
                      <a:pt x="124" y="250"/>
                    </a:cubicBezTo>
                    <a:cubicBezTo>
                      <a:pt x="130" y="250"/>
                      <a:pt x="138" y="248"/>
                      <a:pt x="143" y="246"/>
                    </a:cubicBezTo>
                    <a:lnTo>
                      <a:pt x="462" y="168"/>
                    </a:lnTo>
                    <a:cubicBezTo>
                      <a:pt x="562" y="143"/>
                      <a:pt x="536" y="1"/>
                      <a:pt x="4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4;p54">
                <a:extLst>
                  <a:ext uri="{FF2B5EF4-FFF2-40B4-BE49-F238E27FC236}">
                    <a16:creationId xmlns:a16="http://schemas.microsoft.com/office/drawing/2014/main" id="{BA6F9CD5-D5C2-BA83-8458-C3D89CC4E20D}"/>
                  </a:ext>
                </a:extLst>
              </p:cNvPr>
              <p:cNvSpPr/>
              <p:nvPr/>
            </p:nvSpPr>
            <p:spPr>
              <a:xfrm flipH="1">
                <a:off x="2914559" y="3386985"/>
                <a:ext cx="51677" cy="2309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248" extrusionOk="0">
                    <a:moveTo>
                      <a:pt x="439" y="1"/>
                    </a:moveTo>
                    <a:cubicBezTo>
                      <a:pt x="431" y="1"/>
                      <a:pt x="423" y="2"/>
                      <a:pt x="414" y="4"/>
                    </a:cubicBezTo>
                    <a:lnTo>
                      <a:pt x="96" y="82"/>
                    </a:lnTo>
                    <a:cubicBezTo>
                      <a:pt x="1" y="107"/>
                      <a:pt x="18" y="248"/>
                      <a:pt x="117" y="248"/>
                    </a:cubicBezTo>
                    <a:cubicBezTo>
                      <a:pt x="123" y="248"/>
                      <a:pt x="130" y="246"/>
                      <a:pt x="136" y="246"/>
                    </a:cubicBezTo>
                    <a:lnTo>
                      <a:pt x="454" y="166"/>
                    </a:lnTo>
                    <a:cubicBezTo>
                      <a:pt x="554" y="141"/>
                      <a:pt x="529" y="1"/>
                      <a:pt x="4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5;p54">
                <a:extLst>
                  <a:ext uri="{FF2B5EF4-FFF2-40B4-BE49-F238E27FC236}">
                    <a16:creationId xmlns:a16="http://schemas.microsoft.com/office/drawing/2014/main" id="{BC4AEFEC-57BC-4D0D-1A06-8B10A88EB379}"/>
                  </a:ext>
                </a:extLst>
              </p:cNvPr>
              <p:cNvSpPr/>
              <p:nvPr/>
            </p:nvSpPr>
            <p:spPr>
              <a:xfrm flipH="1">
                <a:off x="3455437" y="2131100"/>
                <a:ext cx="556627" cy="165461"/>
              </a:xfrm>
              <a:custGeom>
                <a:avLst/>
                <a:gdLst/>
                <a:ahLst/>
                <a:cxnLst/>
                <a:rect l="l" t="t" r="r" b="b"/>
                <a:pathLst>
                  <a:path w="5978" h="1777" extrusionOk="0">
                    <a:moveTo>
                      <a:pt x="291" y="0"/>
                    </a:moveTo>
                    <a:cubicBezTo>
                      <a:pt x="1" y="687"/>
                      <a:pt x="79" y="975"/>
                      <a:pt x="79" y="975"/>
                    </a:cubicBezTo>
                    <a:cubicBezTo>
                      <a:pt x="1593" y="1596"/>
                      <a:pt x="2853" y="1777"/>
                      <a:pt x="3808" y="1777"/>
                    </a:cubicBezTo>
                    <a:cubicBezTo>
                      <a:pt x="5149" y="1777"/>
                      <a:pt x="5889" y="1419"/>
                      <a:pt x="5889" y="1419"/>
                    </a:cubicBezTo>
                    <a:cubicBezTo>
                      <a:pt x="5954" y="1226"/>
                      <a:pt x="5977" y="1022"/>
                      <a:pt x="5952" y="820"/>
                    </a:cubicBezTo>
                    <a:lnTo>
                      <a:pt x="5952" y="820"/>
                    </a:lnTo>
                    <a:cubicBezTo>
                      <a:pt x="5314" y="974"/>
                      <a:pt x="4708" y="1035"/>
                      <a:pt x="4146" y="1035"/>
                    </a:cubicBezTo>
                    <a:cubicBezTo>
                      <a:pt x="1846" y="1035"/>
                      <a:pt x="291" y="0"/>
                      <a:pt x="291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6;p54">
                <a:extLst>
                  <a:ext uri="{FF2B5EF4-FFF2-40B4-BE49-F238E27FC236}">
                    <a16:creationId xmlns:a16="http://schemas.microsoft.com/office/drawing/2014/main" id="{8D4FB47D-D38C-C44C-CB46-6D0A0A358DE9}"/>
                  </a:ext>
                </a:extLst>
              </p:cNvPr>
              <p:cNvSpPr/>
              <p:nvPr/>
            </p:nvSpPr>
            <p:spPr>
              <a:xfrm flipH="1">
                <a:off x="2967153" y="2221604"/>
                <a:ext cx="1246404" cy="1051985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1298" extrusionOk="0">
                    <a:moveTo>
                      <a:pt x="2243" y="1"/>
                    </a:moveTo>
                    <a:cubicBezTo>
                      <a:pt x="2092" y="245"/>
                      <a:pt x="1825" y="973"/>
                      <a:pt x="1764" y="1547"/>
                    </a:cubicBezTo>
                    <a:cubicBezTo>
                      <a:pt x="1129" y="5426"/>
                      <a:pt x="4487" y="8778"/>
                      <a:pt x="4487" y="8778"/>
                    </a:cubicBezTo>
                    <a:cubicBezTo>
                      <a:pt x="3164" y="8778"/>
                      <a:pt x="2643" y="8942"/>
                      <a:pt x="1825" y="9234"/>
                    </a:cubicBezTo>
                    <a:cubicBezTo>
                      <a:pt x="717" y="9629"/>
                      <a:pt x="0" y="9705"/>
                      <a:pt x="0" y="9705"/>
                    </a:cubicBezTo>
                    <a:lnTo>
                      <a:pt x="338" y="11286"/>
                    </a:lnTo>
                    <a:cubicBezTo>
                      <a:pt x="338" y="11286"/>
                      <a:pt x="793" y="11298"/>
                      <a:pt x="1491" y="11298"/>
                    </a:cubicBezTo>
                    <a:cubicBezTo>
                      <a:pt x="2545" y="11298"/>
                      <a:pt x="4154" y="11271"/>
                      <a:pt x="5576" y="11135"/>
                    </a:cubicBezTo>
                    <a:cubicBezTo>
                      <a:pt x="5876" y="11109"/>
                      <a:pt x="6165" y="11076"/>
                      <a:pt x="6440" y="11036"/>
                    </a:cubicBezTo>
                    <a:cubicBezTo>
                      <a:pt x="7014" y="10956"/>
                      <a:pt x="7325" y="10525"/>
                      <a:pt x="7455" y="9881"/>
                    </a:cubicBezTo>
                    <a:cubicBezTo>
                      <a:pt x="7678" y="8765"/>
                      <a:pt x="7355" y="7015"/>
                      <a:pt x="6907" y="5371"/>
                    </a:cubicBezTo>
                    <a:cubicBezTo>
                      <a:pt x="7378" y="5266"/>
                      <a:pt x="7842" y="5132"/>
                      <a:pt x="8297" y="4976"/>
                    </a:cubicBezTo>
                    <a:cubicBezTo>
                      <a:pt x="9070" y="4709"/>
                      <a:pt x="9821" y="4387"/>
                      <a:pt x="10544" y="4007"/>
                    </a:cubicBezTo>
                    <a:lnTo>
                      <a:pt x="10544" y="4007"/>
                    </a:lnTo>
                    <a:cubicBezTo>
                      <a:pt x="10500" y="4040"/>
                      <a:pt x="9869" y="4532"/>
                      <a:pt x="9785" y="5838"/>
                    </a:cubicBezTo>
                    <a:cubicBezTo>
                      <a:pt x="9686" y="7377"/>
                      <a:pt x="10090" y="10699"/>
                      <a:pt x="10090" y="10699"/>
                    </a:cubicBezTo>
                    <a:lnTo>
                      <a:pt x="11680" y="10664"/>
                    </a:lnTo>
                    <a:cubicBezTo>
                      <a:pt x="11680" y="10664"/>
                      <a:pt x="13353" y="5066"/>
                      <a:pt x="13381" y="2262"/>
                    </a:cubicBezTo>
                    <a:cubicBezTo>
                      <a:pt x="13385" y="1698"/>
                      <a:pt x="13326" y="1248"/>
                      <a:pt x="13172" y="979"/>
                    </a:cubicBezTo>
                    <a:cubicBezTo>
                      <a:pt x="12996" y="674"/>
                      <a:pt x="12596" y="502"/>
                      <a:pt x="12043" y="426"/>
                    </a:cubicBezTo>
                    <a:cubicBezTo>
                      <a:pt x="11818" y="396"/>
                      <a:pt x="11568" y="382"/>
                      <a:pt x="11297" y="382"/>
                    </a:cubicBezTo>
                    <a:cubicBezTo>
                      <a:pt x="10381" y="382"/>
                      <a:pt x="9232" y="541"/>
                      <a:pt x="8042" y="771"/>
                    </a:cubicBezTo>
                    <a:cubicBezTo>
                      <a:pt x="8044" y="628"/>
                      <a:pt x="8048" y="499"/>
                      <a:pt x="8053" y="382"/>
                    </a:cubicBezTo>
                    <a:lnTo>
                      <a:pt x="8053" y="382"/>
                    </a:lnTo>
                    <a:cubicBezTo>
                      <a:pt x="8053" y="382"/>
                      <a:pt x="7277" y="781"/>
                      <a:pt x="5873" y="781"/>
                    </a:cubicBezTo>
                    <a:cubicBezTo>
                      <a:pt x="4931" y="781"/>
                      <a:pt x="3706" y="601"/>
                      <a:pt x="2243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7;p54">
                <a:extLst>
                  <a:ext uri="{FF2B5EF4-FFF2-40B4-BE49-F238E27FC236}">
                    <a16:creationId xmlns:a16="http://schemas.microsoft.com/office/drawing/2014/main" id="{98CBA5DE-61FC-91B3-78B4-7099B4C49268}"/>
                  </a:ext>
                </a:extLst>
              </p:cNvPr>
              <p:cNvSpPr/>
              <p:nvPr/>
            </p:nvSpPr>
            <p:spPr>
              <a:xfrm flipH="1">
                <a:off x="3215023" y="897096"/>
                <a:ext cx="564448" cy="558675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6000" extrusionOk="0">
                    <a:moveTo>
                      <a:pt x="3321" y="0"/>
                    </a:moveTo>
                    <a:cubicBezTo>
                      <a:pt x="3321" y="0"/>
                      <a:pt x="2240" y="263"/>
                      <a:pt x="1120" y="1915"/>
                    </a:cubicBezTo>
                    <a:cubicBezTo>
                      <a:pt x="1" y="3564"/>
                      <a:pt x="817" y="4060"/>
                      <a:pt x="817" y="4060"/>
                    </a:cubicBezTo>
                    <a:cubicBezTo>
                      <a:pt x="817" y="4060"/>
                      <a:pt x="3771" y="6000"/>
                      <a:pt x="4723" y="6000"/>
                    </a:cubicBezTo>
                    <a:cubicBezTo>
                      <a:pt x="4781" y="6000"/>
                      <a:pt x="4833" y="5992"/>
                      <a:pt x="4875" y="5976"/>
                    </a:cubicBezTo>
                    <a:cubicBezTo>
                      <a:pt x="5600" y="5706"/>
                      <a:pt x="6061" y="2786"/>
                      <a:pt x="6061" y="2786"/>
                    </a:cubicBezTo>
                    <a:lnTo>
                      <a:pt x="3321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8;p54">
                <a:extLst>
                  <a:ext uri="{FF2B5EF4-FFF2-40B4-BE49-F238E27FC236}">
                    <a16:creationId xmlns:a16="http://schemas.microsoft.com/office/drawing/2014/main" id="{829B72AE-9AC3-F0CD-CD90-40D8902C7389}"/>
                  </a:ext>
                </a:extLst>
              </p:cNvPr>
              <p:cNvSpPr/>
              <p:nvPr/>
            </p:nvSpPr>
            <p:spPr>
              <a:xfrm flipH="1">
                <a:off x="2727862" y="1498967"/>
                <a:ext cx="764826" cy="465190"/>
              </a:xfrm>
              <a:custGeom>
                <a:avLst/>
                <a:gdLst/>
                <a:ahLst/>
                <a:cxnLst/>
                <a:rect l="l" t="t" r="r" b="b"/>
                <a:pathLst>
                  <a:path w="8214" h="4996" extrusionOk="0">
                    <a:moveTo>
                      <a:pt x="1824" y="1"/>
                    </a:moveTo>
                    <a:cubicBezTo>
                      <a:pt x="1812" y="54"/>
                      <a:pt x="1803" y="109"/>
                      <a:pt x="1795" y="170"/>
                    </a:cubicBezTo>
                    <a:cubicBezTo>
                      <a:pt x="1627" y="85"/>
                      <a:pt x="1444" y="43"/>
                      <a:pt x="1263" y="43"/>
                    </a:cubicBezTo>
                    <a:cubicBezTo>
                      <a:pt x="991" y="43"/>
                      <a:pt x="720" y="138"/>
                      <a:pt x="504" y="321"/>
                    </a:cubicBezTo>
                    <a:cubicBezTo>
                      <a:pt x="144" y="626"/>
                      <a:pt x="1" y="1116"/>
                      <a:pt x="140" y="1566"/>
                    </a:cubicBezTo>
                    <a:lnTo>
                      <a:pt x="147" y="1593"/>
                    </a:lnTo>
                    <a:lnTo>
                      <a:pt x="155" y="1612"/>
                    </a:lnTo>
                    <a:lnTo>
                      <a:pt x="170" y="1650"/>
                    </a:lnTo>
                    <a:lnTo>
                      <a:pt x="197" y="1721"/>
                    </a:lnTo>
                    <a:lnTo>
                      <a:pt x="252" y="1860"/>
                    </a:lnTo>
                    <a:cubicBezTo>
                      <a:pt x="290" y="1951"/>
                      <a:pt x="329" y="2041"/>
                      <a:pt x="367" y="2131"/>
                    </a:cubicBezTo>
                    <a:cubicBezTo>
                      <a:pt x="447" y="2310"/>
                      <a:pt x="529" y="2485"/>
                      <a:pt x="618" y="2663"/>
                    </a:cubicBezTo>
                    <a:cubicBezTo>
                      <a:pt x="708" y="2838"/>
                      <a:pt x="803" y="3014"/>
                      <a:pt x="906" y="3189"/>
                    </a:cubicBezTo>
                    <a:cubicBezTo>
                      <a:pt x="1011" y="3366"/>
                      <a:pt x="1124" y="3542"/>
                      <a:pt x="1251" y="3717"/>
                    </a:cubicBezTo>
                    <a:cubicBezTo>
                      <a:pt x="1387" y="3904"/>
                      <a:pt x="1536" y="4081"/>
                      <a:pt x="1696" y="4247"/>
                    </a:cubicBezTo>
                    <a:cubicBezTo>
                      <a:pt x="1789" y="4341"/>
                      <a:pt x="1886" y="4427"/>
                      <a:pt x="1989" y="4509"/>
                    </a:cubicBezTo>
                    <a:cubicBezTo>
                      <a:pt x="2106" y="4602"/>
                      <a:pt x="2232" y="4686"/>
                      <a:pt x="2363" y="4756"/>
                    </a:cubicBezTo>
                    <a:cubicBezTo>
                      <a:pt x="2518" y="4840"/>
                      <a:pt x="2684" y="4903"/>
                      <a:pt x="2855" y="4945"/>
                    </a:cubicBezTo>
                    <a:cubicBezTo>
                      <a:pt x="2899" y="4957"/>
                      <a:pt x="2951" y="4964"/>
                      <a:pt x="2998" y="4974"/>
                    </a:cubicBezTo>
                    <a:cubicBezTo>
                      <a:pt x="3046" y="4981"/>
                      <a:pt x="3095" y="4985"/>
                      <a:pt x="3145" y="4991"/>
                    </a:cubicBezTo>
                    <a:cubicBezTo>
                      <a:pt x="3181" y="4994"/>
                      <a:pt x="3219" y="4996"/>
                      <a:pt x="3256" y="4996"/>
                    </a:cubicBezTo>
                    <a:cubicBezTo>
                      <a:pt x="3269" y="4996"/>
                      <a:pt x="3282" y="4995"/>
                      <a:pt x="3296" y="4995"/>
                    </a:cubicBezTo>
                    <a:cubicBezTo>
                      <a:pt x="3347" y="4993"/>
                      <a:pt x="3401" y="4991"/>
                      <a:pt x="3435" y="4987"/>
                    </a:cubicBezTo>
                    <a:cubicBezTo>
                      <a:pt x="3576" y="4972"/>
                      <a:pt x="3715" y="4947"/>
                      <a:pt x="3853" y="4909"/>
                    </a:cubicBezTo>
                    <a:cubicBezTo>
                      <a:pt x="3967" y="4877"/>
                      <a:pt x="4081" y="4840"/>
                      <a:pt x="4192" y="4796"/>
                    </a:cubicBezTo>
                    <a:cubicBezTo>
                      <a:pt x="4388" y="4718"/>
                      <a:pt x="4581" y="4629"/>
                      <a:pt x="4768" y="4528"/>
                    </a:cubicBezTo>
                    <a:cubicBezTo>
                      <a:pt x="4945" y="4432"/>
                      <a:pt x="5113" y="4335"/>
                      <a:pt x="5275" y="4234"/>
                    </a:cubicBezTo>
                    <a:cubicBezTo>
                      <a:pt x="5599" y="4032"/>
                      <a:pt x="5904" y="3818"/>
                      <a:pt x="6200" y="3599"/>
                    </a:cubicBezTo>
                    <a:cubicBezTo>
                      <a:pt x="6496" y="3382"/>
                      <a:pt x="6782" y="3157"/>
                      <a:pt x="7060" y="2926"/>
                    </a:cubicBezTo>
                    <a:cubicBezTo>
                      <a:pt x="7201" y="2811"/>
                      <a:pt x="7338" y="2695"/>
                      <a:pt x="7476" y="2577"/>
                    </a:cubicBezTo>
                    <a:lnTo>
                      <a:pt x="7682" y="2399"/>
                    </a:lnTo>
                    <a:lnTo>
                      <a:pt x="7785" y="2308"/>
                    </a:lnTo>
                    <a:lnTo>
                      <a:pt x="7890" y="2213"/>
                    </a:lnTo>
                    <a:cubicBezTo>
                      <a:pt x="8166" y="1965"/>
                      <a:pt x="8214" y="1547"/>
                      <a:pt x="7998" y="1244"/>
                    </a:cubicBezTo>
                    <a:cubicBezTo>
                      <a:pt x="7855" y="1042"/>
                      <a:pt x="7628" y="935"/>
                      <a:pt x="7398" y="935"/>
                    </a:cubicBezTo>
                    <a:cubicBezTo>
                      <a:pt x="7252" y="935"/>
                      <a:pt x="7104" y="978"/>
                      <a:pt x="6976" y="1068"/>
                    </a:cubicBezTo>
                    <a:lnTo>
                      <a:pt x="6959" y="1082"/>
                    </a:lnTo>
                    <a:lnTo>
                      <a:pt x="6757" y="1225"/>
                    </a:lnTo>
                    <a:lnTo>
                      <a:pt x="6547" y="1370"/>
                    </a:lnTo>
                    <a:cubicBezTo>
                      <a:pt x="6406" y="1465"/>
                      <a:pt x="6265" y="1559"/>
                      <a:pt x="6122" y="1652"/>
                    </a:cubicBezTo>
                    <a:cubicBezTo>
                      <a:pt x="5838" y="1839"/>
                      <a:pt x="5550" y="2018"/>
                      <a:pt x="5262" y="2186"/>
                    </a:cubicBezTo>
                    <a:cubicBezTo>
                      <a:pt x="4972" y="2354"/>
                      <a:pt x="4682" y="2512"/>
                      <a:pt x="4394" y="2651"/>
                    </a:cubicBezTo>
                    <a:cubicBezTo>
                      <a:pt x="4251" y="2720"/>
                      <a:pt x="4108" y="2783"/>
                      <a:pt x="3967" y="2838"/>
                    </a:cubicBezTo>
                    <a:cubicBezTo>
                      <a:pt x="3839" y="2891"/>
                      <a:pt x="3706" y="2935"/>
                      <a:pt x="3572" y="2972"/>
                    </a:cubicBezTo>
                    <a:cubicBezTo>
                      <a:pt x="3517" y="2985"/>
                      <a:pt x="3464" y="2996"/>
                      <a:pt x="3406" y="3004"/>
                    </a:cubicBezTo>
                    <a:cubicBezTo>
                      <a:pt x="3385" y="3008"/>
                      <a:pt x="3364" y="3010"/>
                      <a:pt x="3342" y="3010"/>
                    </a:cubicBezTo>
                    <a:cubicBezTo>
                      <a:pt x="3330" y="3010"/>
                      <a:pt x="3317" y="3009"/>
                      <a:pt x="3305" y="3008"/>
                    </a:cubicBezTo>
                    <a:cubicBezTo>
                      <a:pt x="3296" y="3008"/>
                      <a:pt x="3307" y="3004"/>
                      <a:pt x="3313" y="3004"/>
                    </a:cubicBezTo>
                    <a:cubicBezTo>
                      <a:pt x="3319" y="3002"/>
                      <a:pt x="3326" y="3002"/>
                      <a:pt x="3332" y="3002"/>
                    </a:cubicBezTo>
                    <a:cubicBezTo>
                      <a:pt x="3338" y="3000"/>
                      <a:pt x="3343" y="3000"/>
                      <a:pt x="3349" y="3000"/>
                    </a:cubicBezTo>
                    <a:cubicBezTo>
                      <a:pt x="3351" y="3000"/>
                      <a:pt x="3353" y="2999"/>
                      <a:pt x="3355" y="2999"/>
                    </a:cubicBezTo>
                    <a:cubicBezTo>
                      <a:pt x="3358" y="2999"/>
                      <a:pt x="3362" y="3000"/>
                      <a:pt x="3364" y="3000"/>
                    </a:cubicBezTo>
                    <a:cubicBezTo>
                      <a:pt x="3380" y="3000"/>
                      <a:pt x="3382" y="2998"/>
                      <a:pt x="3372" y="2989"/>
                    </a:cubicBezTo>
                    <a:cubicBezTo>
                      <a:pt x="3322" y="2939"/>
                      <a:pt x="3275" y="2886"/>
                      <a:pt x="3231" y="2830"/>
                    </a:cubicBezTo>
                    <a:cubicBezTo>
                      <a:pt x="3158" y="2733"/>
                      <a:pt x="3092" y="2632"/>
                      <a:pt x="3033" y="2527"/>
                    </a:cubicBezTo>
                    <a:cubicBezTo>
                      <a:pt x="2891" y="2274"/>
                      <a:pt x="2767" y="2009"/>
                      <a:pt x="2666" y="1736"/>
                    </a:cubicBezTo>
                    <a:cubicBezTo>
                      <a:pt x="2611" y="1593"/>
                      <a:pt x="2560" y="1446"/>
                      <a:pt x="2512" y="1299"/>
                    </a:cubicBezTo>
                    <a:cubicBezTo>
                      <a:pt x="2487" y="1225"/>
                      <a:pt x="2464" y="1150"/>
                      <a:pt x="2443" y="1076"/>
                    </a:cubicBezTo>
                    <a:lnTo>
                      <a:pt x="2411" y="967"/>
                    </a:lnTo>
                    <a:lnTo>
                      <a:pt x="2398" y="914"/>
                    </a:lnTo>
                    <a:lnTo>
                      <a:pt x="2390" y="889"/>
                    </a:lnTo>
                    <a:lnTo>
                      <a:pt x="2388" y="880"/>
                    </a:lnTo>
                    <a:cubicBezTo>
                      <a:pt x="2388" y="876"/>
                      <a:pt x="2387" y="872"/>
                      <a:pt x="2387" y="872"/>
                    </a:cubicBezTo>
                    <a:lnTo>
                      <a:pt x="2387" y="872"/>
                    </a:lnTo>
                    <a:cubicBezTo>
                      <a:pt x="2388" y="872"/>
                      <a:pt x="2388" y="872"/>
                      <a:pt x="2388" y="872"/>
                    </a:cubicBezTo>
                    <a:cubicBezTo>
                      <a:pt x="2333" y="695"/>
                      <a:pt x="2237" y="533"/>
                      <a:pt x="2106" y="399"/>
                    </a:cubicBezTo>
                    <a:cubicBezTo>
                      <a:pt x="2056" y="260"/>
                      <a:pt x="1968" y="130"/>
                      <a:pt x="1824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9;p54">
                <a:extLst>
                  <a:ext uri="{FF2B5EF4-FFF2-40B4-BE49-F238E27FC236}">
                    <a16:creationId xmlns:a16="http://schemas.microsoft.com/office/drawing/2014/main" id="{EF9E7164-D79C-3A61-3DC4-30EC87BFDAB3}"/>
                  </a:ext>
                </a:extLst>
              </p:cNvPr>
              <p:cNvSpPr/>
              <p:nvPr/>
            </p:nvSpPr>
            <p:spPr>
              <a:xfrm flipH="1">
                <a:off x="2967166" y="2261269"/>
                <a:ext cx="125143" cy="171048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8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7" y="740"/>
                      <a:pt x="706" y="1384"/>
                      <a:pt x="1339" y="1836"/>
                    </a:cubicBezTo>
                    <a:cubicBezTo>
                      <a:pt x="1343" y="1272"/>
                      <a:pt x="1284" y="822"/>
                      <a:pt x="1130" y="553"/>
                    </a:cubicBezTo>
                    <a:cubicBezTo>
                      <a:pt x="954" y="248"/>
                      <a:pt x="554" y="76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40;p54">
                <a:extLst>
                  <a:ext uri="{FF2B5EF4-FFF2-40B4-BE49-F238E27FC236}">
                    <a16:creationId xmlns:a16="http://schemas.microsoft.com/office/drawing/2014/main" id="{F1D6B0AE-AF1B-4925-0FE9-2BB839BD4F61}"/>
                  </a:ext>
                </a:extLst>
              </p:cNvPr>
              <p:cNvSpPr/>
              <p:nvPr/>
            </p:nvSpPr>
            <p:spPr>
              <a:xfrm flipH="1">
                <a:off x="3149009" y="2502800"/>
                <a:ext cx="418261" cy="661564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105" extrusionOk="0">
                    <a:moveTo>
                      <a:pt x="4426" y="0"/>
                    </a:moveTo>
                    <a:cubicBezTo>
                      <a:pt x="4417" y="0"/>
                      <a:pt x="4409" y="2"/>
                      <a:pt x="4400" y="7"/>
                    </a:cubicBezTo>
                    <a:cubicBezTo>
                      <a:pt x="4379" y="20"/>
                      <a:pt x="2131" y="1334"/>
                      <a:pt x="62" y="1721"/>
                    </a:cubicBezTo>
                    <a:cubicBezTo>
                      <a:pt x="0" y="1732"/>
                      <a:pt x="14" y="1820"/>
                      <a:pt x="70" y="1820"/>
                    </a:cubicBezTo>
                    <a:cubicBezTo>
                      <a:pt x="74" y="1820"/>
                      <a:pt x="77" y="1819"/>
                      <a:pt x="81" y="1819"/>
                    </a:cubicBezTo>
                    <a:cubicBezTo>
                      <a:pt x="1824" y="1493"/>
                      <a:pt x="3691" y="514"/>
                      <a:pt x="4270" y="196"/>
                    </a:cubicBezTo>
                    <a:lnTo>
                      <a:pt x="4270" y="196"/>
                    </a:lnTo>
                    <a:cubicBezTo>
                      <a:pt x="4049" y="543"/>
                      <a:pt x="3580" y="1367"/>
                      <a:pt x="3435" y="2322"/>
                    </a:cubicBezTo>
                    <a:cubicBezTo>
                      <a:pt x="3246" y="3571"/>
                      <a:pt x="3366" y="7023"/>
                      <a:pt x="3368" y="7057"/>
                    </a:cubicBezTo>
                    <a:cubicBezTo>
                      <a:pt x="3368" y="7084"/>
                      <a:pt x="3391" y="7105"/>
                      <a:pt x="3418" y="7105"/>
                    </a:cubicBezTo>
                    <a:cubicBezTo>
                      <a:pt x="3446" y="7105"/>
                      <a:pt x="3467" y="7082"/>
                      <a:pt x="3466" y="7053"/>
                    </a:cubicBezTo>
                    <a:cubicBezTo>
                      <a:pt x="3466" y="7019"/>
                      <a:pt x="3345" y="3577"/>
                      <a:pt x="3532" y="2337"/>
                    </a:cubicBezTo>
                    <a:cubicBezTo>
                      <a:pt x="3721" y="1104"/>
                      <a:pt x="4459" y="89"/>
                      <a:pt x="4465" y="80"/>
                    </a:cubicBezTo>
                    <a:cubicBezTo>
                      <a:pt x="4491" y="44"/>
                      <a:pt x="4463" y="0"/>
                      <a:pt x="44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41;p54">
                <a:extLst>
                  <a:ext uri="{FF2B5EF4-FFF2-40B4-BE49-F238E27FC236}">
                    <a16:creationId xmlns:a16="http://schemas.microsoft.com/office/drawing/2014/main" id="{F82DC183-324B-DFA9-6F67-FE40FDA147CD}"/>
                  </a:ext>
                </a:extLst>
              </p:cNvPr>
              <p:cNvSpPr/>
              <p:nvPr/>
            </p:nvSpPr>
            <p:spPr>
              <a:xfrm flipH="1">
                <a:off x="3107485" y="3152344"/>
                <a:ext cx="174586" cy="14898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" extrusionOk="0">
                    <a:moveTo>
                      <a:pt x="1808" y="1"/>
                    </a:moveTo>
                    <a:cubicBezTo>
                      <a:pt x="1807" y="1"/>
                      <a:pt x="1807" y="1"/>
                      <a:pt x="1806" y="1"/>
                    </a:cubicBezTo>
                    <a:lnTo>
                      <a:pt x="67" y="60"/>
                    </a:lnTo>
                    <a:cubicBezTo>
                      <a:pt x="0" y="60"/>
                      <a:pt x="2" y="159"/>
                      <a:pt x="69" y="159"/>
                    </a:cubicBezTo>
                    <a:lnTo>
                      <a:pt x="71" y="159"/>
                    </a:lnTo>
                    <a:lnTo>
                      <a:pt x="1810" y="100"/>
                    </a:lnTo>
                    <a:cubicBezTo>
                      <a:pt x="1874" y="96"/>
                      <a:pt x="1873" y="1"/>
                      <a:pt x="180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42;p54">
                <a:extLst>
                  <a:ext uri="{FF2B5EF4-FFF2-40B4-BE49-F238E27FC236}">
                    <a16:creationId xmlns:a16="http://schemas.microsoft.com/office/drawing/2014/main" id="{C1D25A3E-39BD-B9A6-7EA9-83F954383D81}"/>
                  </a:ext>
                </a:extLst>
              </p:cNvPr>
              <p:cNvSpPr/>
              <p:nvPr/>
            </p:nvSpPr>
            <p:spPr>
              <a:xfrm flipH="1">
                <a:off x="3519409" y="3141730"/>
                <a:ext cx="174958" cy="1169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1256" extrusionOk="0">
                    <a:moveTo>
                      <a:pt x="1842" y="1"/>
                    </a:moveTo>
                    <a:cubicBezTo>
                      <a:pt x="1688" y="4"/>
                      <a:pt x="1539" y="58"/>
                      <a:pt x="1398" y="119"/>
                    </a:cubicBezTo>
                    <a:cubicBezTo>
                      <a:pt x="839" y="369"/>
                      <a:pt x="359" y="760"/>
                      <a:pt x="0" y="1255"/>
                    </a:cubicBezTo>
                    <a:cubicBezTo>
                      <a:pt x="300" y="1227"/>
                      <a:pt x="589" y="1194"/>
                      <a:pt x="864" y="1156"/>
                    </a:cubicBezTo>
                    <a:cubicBezTo>
                      <a:pt x="1438" y="1076"/>
                      <a:pt x="1749" y="643"/>
                      <a:pt x="18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43;p54">
                <a:extLst>
                  <a:ext uri="{FF2B5EF4-FFF2-40B4-BE49-F238E27FC236}">
                    <a16:creationId xmlns:a16="http://schemas.microsoft.com/office/drawing/2014/main" id="{F1D3BCFE-2BE2-84AA-AD97-1CD6F167680A}"/>
                  </a:ext>
                </a:extLst>
              </p:cNvPr>
              <p:cNvSpPr/>
              <p:nvPr/>
            </p:nvSpPr>
            <p:spPr>
              <a:xfrm flipH="1">
                <a:off x="4125752" y="3114541"/>
                <a:ext cx="36779" cy="15847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702" extrusionOk="0">
                    <a:moveTo>
                      <a:pt x="58" y="1"/>
                    </a:moveTo>
                    <a:cubicBezTo>
                      <a:pt x="30" y="1"/>
                      <a:pt x="1" y="23"/>
                      <a:pt x="7" y="60"/>
                    </a:cubicBezTo>
                    <a:lnTo>
                      <a:pt x="293" y="1662"/>
                    </a:lnTo>
                    <a:cubicBezTo>
                      <a:pt x="297" y="1685"/>
                      <a:pt x="318" y="1702"/>
                      <a:pt x="341" y="1702"/>
                    </a:cubicBezTo>
                    <a:lnTo>
                      <a:pt x="351" y="1702"/>
                    </a:lnTo>
                    <a:cubicBezTo>
                      <a:pt x="377" y="1698"/>
                      <a:pt x="394" y="1671"/>
                      <a:pt x="391" y="1645"/>
                    </a:cubicBezTo>
                    <a:lnTo>
                      <a:pt x="105" y="41"/>
                    </a:lnTo>
                    <a:cubicBezTo>
                      <a:pt x="100" y="13"/>
                      <a:pt x="79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44;p54">
                <a:extLst>
                  <a:ext uri="{FF2B5EF4-FFF2-40B4-BE49-F238E27FC236}">
                    <a16:creationId xmlns:a16="http://schemas.microsoft.com/office/drawing/2014/main" id="{A3ABA779-7AEA-95A8-0A33-780C8AB478ED}"/>
                  </a:ext>
                </a:extLst>
              </p:cNvPr>
              <p:cNvSpPr/>
              <p:nvPr/>
            </p:nvSpPr>
            <p:spPr>
              <a:xfrm flipH="1">
                <a:off x="3279175" y="1333136"/>
                <a:ext cx="708214" cy="934663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10038" extrusionOk="0">
                    <a:moveTo>
                      <a:pt x="1986" y="0"/>
                    </a:moveTo>
                    <a:cubicBezTo>
                      <a:pt x="758" y="8"/>
                      <a:pt x="437" y="1244"/>
                      <a:pt x="548" y="2466"/>
                    </a:cubicBezTo>
                    <a:cubicBezTo>
                      <a:pt x="567" y="2663"/>
                      <a:pt x="580" y="2865"/>
                      <a:pt x="592" y="3065"/>
                    </a:cubicBezTo>
                    <a:cubicBezTo>
                      <a:pt x="596" y="3151"/>
                      <a:pt x="600" y="3237"/>
                      <a:pt x="603" y="3322"/>
                    </a:cubicBezTo>
                    <a:cubicBezTo>
                      <a:pt x="605" y="3360"/>
                      <a:pt x="607" y="3399"/>
                      <a:pt x="607" y="3437"/>
                    </a:cubicBezTo>
                    <a:lnTo>
                      <a:pt x="607" y="3463"/>
                    </a:lnTo>
                    <a:cubicBezTo>
                      <a:pt x="609" y="3515"/>
                      <a:pt x="611" y="3565"/>
                      <a:pt x="611" y="3614"/>
                    </a:cubicBezTo>
                    <a:cubicBezTo>
                      <a:pt x="613" y="3700"/>
                      <a:pt x="796" y="6574"/>
                      <a:pt x="1" y="8719"/>
                    </a:cubicBezTo>
                    <a:cubicBezTo>
                      <a:pt x="1315" y="9534"/>
                      <a:pt x="2582" y="10037"/>
                      <a:pt x="3785" y="10037"/>
                    </a:cubicBezTo>
                    <a:cubicBezTo>
                      <a:pt x="4430" y="10037"/>
                      <a:pt x="5058" y="9892"/>
                      <a:pt x="5664" y="9573"/>
                    </a:cubicBezTo>
                    <a:cubicBezTo>
                      <a:pt x="5811" y="8221"/>
                      <a:pt x="5910" y="8151"/>
                      <a:pt x="5918" y="8099"/>
                    </a:cubicBezTo>
                    <a:cubicBezTo>
                      <a:pt x="5935" y="7985"/>
                      <a:pt x="6124" y="7397"/>
                      <a:pt x="6130" y="7378"/>
                    </a:cubicBezTo>
                    <a:cubicBezTo>
                      <a:pt x="6130" y="7375"/>
                      <a:pt x="6130" y="7371"/>
                      <a:pt x="6130" y="7371"/>
                    </a:cubicBezTo>
                    <a:cubicBezTo>
                      <a:pt x="6130" y="7371"/>
                      <a:pt x="6154" y="7359"/>
                      <a:pt x="6195" y="7336"/>
                    </a:cubicBezTo>
                    <a:cubicBezTo>
                      <a:pt x="6357" y="7247"/>
                      <a:pt x="6511" y="7144"/>
                      <a:pt x="6658" y="7029"/>
                    </a:cubicBezTo>
                    <a:cubicBezTo>
                      <a:pt x="6770" y="6942"/>
                      <a:pt x="6877" y="6844"/>
                      <a:pt x="6974" y="6740"/>
                    </a:cubicBezTo>
                    <a:cubicBezTo>
                      <a:pt x="7039" y="6669"/>
                      <a:pt x="7098" y="6595"/>
                      <a:pt x="7150" y="6516"/>
                    </a:cubicBezTo>
                    <a:cubicBezTo>
                      <a:pt x="7173" y="6482"/>
                      <a:pt x="7192" y="6448"/>
                      <a:pt x="7207" y="6410"/>
                    </a:cubicBezTo>
                    <a:cubicBezTo>
                      <a:pt x="7255" y="6295"/>
                      <a:pt x="7287" y="6173"/>
                      <a:pt x="7301" y="6047"/>
                    </a:cubicBezTo>
                    <a:cubicBezTo>
                      <a:pt x="7316" y="5918"/>
                      <a:pt x="7325" y="5784"/>
                      <a:pt x="7327" y="5653"/>
                    </a:cubicBezTo>
                    <a:cubicBezTo>
                      <a:pt x="7331" y="5529"/>
                      <a:pt x="7331" y="5397"/>
                      <a:pt x="7327" y="5260"/>
                    </a:cubicBezTo>
                    <a:cubicBezTo>
                      <a:pt x="7323" y="4976"/>
                      <a:pt x="7312" y="4669"/>
                      <a:pt x="7314" y="4350"/>
                    </a:cubicBezTo>
                    <a:cubicBezTo>
                      <a:pt x="7314" y="4200"/>
                      <a:pt x="7318" y="4045"/>
                      <a:pt x="7327" y="3891"/>
                    </a:cubicBezTo>
                    <a:cubicBezTo>
                      <a:pt x="7335" y="3751"/>
                      <a:pt x="7346" y="3614"/>
                      <a:pt x="7365" y="3475"/>
                    </a:cubicBezTo>
                    <a:cubicBezTo>
                      <a:pt x="7365" y="3471"/>
                      <a:pt x="7365" y="3465"/>
                      <a:pt x="7365" y="3462"/>
                    </a:cubicBezTo>
                    <a:cubicBezTo>
                      <a:pt x="7367" y="3446"/>
                      <a:pt x="7369" y="3433"/>
                      <a:pt x="7371" y="3420"/>
                    </a:cubicBezTo>
                    <a:cubicBezTo>
                      <a:pt x="7480" y="2607"/>
                      <a:pt x="7606" y="2203"/>
                      <a:pt x="7135" y="1780"/>
                    </a:cubicBezTo>
                    <a:cubicBezTo>
                      <a:pt x="7003" y="1665"/>
                      <a:pt x="6862" y="1566"/>
                      <a:pt x="6709" y="1480"/>
                    </a:cubicBezTo>
                    <a:cubicBezTo>
                      <a:pt x="6462" y="1337"/>
                      <a:pt x="6204" y="1209"/>
                      <a:pt x="5943" y="1093"/>
                    </a:cubicBezTo>
                    <a:lnTo>
                      <a:pt x="5729" y="1004"/>
                    </a:lnTo>
                    <a:cubicBezTo>
                      <a:pt x="5729" y="1004"/>
                      <a:pt x="4263" y="254"/>
                      <a:pt x="3666" y="111"/>
                    </a:cubicBezTo>
                    <a:cubicBezTo>
                      <a:pt x="3368" y="41"/>
                      <a:pt x="2825" y="6"/>
                      <a:pt x="224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45;p54">
                <a:extLst>
                  <a:ext uri="{FF2B5EF4-FFF2-40B4-BE49-F238E27FC236}">
                    <a16:creationId xmlns:a16="http://schemas.microsoft.com/office/drawing/2014/main" id="{9CDE7B40-B36F-8C66-6FC7-DEF1B5304BD5}"/>
                  </a:ext>
                </a:extLst>
              </p:cNvPr>
              <p:cNvSpPr/>
              <p:nvPr/>
            </p:nvSpPr>
            <p:spPr>
              <a:xfrm flipH="1">
                <a:off x="3413074" y="1910054"/>
                <a:ext cx="362766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1137" extrusionOk="0">
                    <a:moveTo>
                      <a:pt x="55" y="0"/>
                    </a:moveTo>
                    <a:cubicBezTo>
                      <a:pt x="13" y="0"/>
                      <a:pt x="0" y="64"/>
                      <a:pt x="46" y="76"/>
                    </a:cubicBezTo>
                    <a:lnTo>
                      <a:pt x="3829" y="1135"/>
                    </a:lnTo>
                    <a:cubicBezTo>
                      <a:pt x="3833" y="1136"/>
                      <a:pt x="3837" y="1136"/>
                      <a:pt x="3840" y="1136"/>
                    </a:cubicBezTo>
                    <a:cubicBezTo>
                      <a:pt x="3882" y="1136"/>
                      <a:pt x="3896" y="1071"/>
                      <a:pt x="3850" y="1058"/>
                    </a:cubicBezTo>
                    <a:lnTo>
                      <a:pt x="67" y="2"/>
                    </a:lnTo>
                    <a:cubicBezTo>
                      <a:pt x="62" y="1"/>
                      <a:pt x="58" y="0"/>
                      <a:pt x="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46;p54">
                <a:extLst>
                  <a:ext uri="{FF2B5EF4-FFF2-40B4-BE49-F238E27FC236}">
                    <a16:creationId xmlns:a16="http://schemas.microsoft.com/office/drawing/2014/main" id="{B61EBF2E-7A4F-2D29-CEA0-8290DB15185D}"/>
                  </a:ext>
                </a:extLst>
              </p:cNvPr>
              <p:cNvSpPr/>
              <p:nvPr/>
            </p:nvSpPr>
            <p:spPr>
              <a:xfrm flipH="1">
                <a:off x="3842785" y="2341345"/>
                <a:ext cx="162481" cy="133989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439" extrusionOk="0">
                    <a:moveTo>
                      <a:pt x="1684" y="1"/>
                    </a:moveTo>
                    <a:cubicBezTo>
                      <a:pt x="1676" y="1"/>
                      <a:pt x="1667" y="3"/>
                      <a:pt x="1659" y="10"/>
                    </a:cubicBezTo>
                    <a:cubicBezTo>
                      <a:pt x="1118" y="465"/>
                      <a:pt x="574" y="919"/>
                      <a:pt x="31" y="1373"/>
                    </a:cubicBezTo>
                    <a:cubicBezTo>
                      <a:pt x="1" y="1399"/>
                      <a:pt x="29" y="1438"/>
                      <a:pt x="60" y="1438"/>
                    </a:cubicBezTo>
                    <a:cubicBezTo>
                      <a:pt x="69" y="1438"/>
                      <a:pt x="78" y="1435"/>
                      <a:pt x="86" y="1428"/>
                    </a:cubicBezTo>
                    <a:lnTo>
                      <a:pt x="1715" y="65"/>
                    </a:lnTo>
                    <a:cubicBezTo>
                      <a:pt x="1745" y="39"/>
                      <a:pt x="1716" y="1"/>
                      <a:pt x="16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47;p54">
                <a:extLst>
                  <a:ext uri="{FF2B5EF4-FFF2-40B4-BE49-F238E27FC236}">
                    <a16:creationId xmlns:a16="http://schemas.microsoft.com/office/drawing/2014/main" id="{D6CA8B8A-B514-CADA-7F30-EDD90647F692}"/>
                  </a:ext>
                </a:extLst>
              </p:cNvPr>
              <p:cNvSpPr/>
              <p:nvPr/>
            </p:nvSpPr>
            <p:spPr>
              <a:xfrm flipH="1">
                <a:off x="3566338" y="2360060"/>
                <a:ext cx="130823" cy="36556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926" extrusionOk="0">
                    <a:moveTo>
                      <a:pt x="53" y="0"/>
                    </a:moveTo>
                    <a:cubicBezTo>
                      <a:pt x="28" y="0"/>
                      <a:pt x="1" y="29"/>
                      <a:pt x="15" y="60"/>
                    </a:cubicBezTo>
                    <a:cubicBezTo>
                      <a:pt x="579" y="1254"/>
                      <a:pt x="1064" y="2487"/>
                      <a:pt x="1306" y="3788"/>
                    </a:cubicBezTo>
                    <a:lnTo>
                      <a:pt x="1306" y="3788"/>
                    </a:lnTo>
                    <a:cubicBezTo>
                      <a:pt x="1301" y="3785"/>
                      <a:pt x="1296" y="3784"/>
                      <a:pt x="1291" y="3784"/>
                    </a:cubicBezTo>
                    <a:cubicBezTo>
                      <a:pt x="1266" y="3784"/>
                      <a:pt x="1240" y="3813"/>
                      <a:pt x="1253" y="3844"/>
                    </a:cubicBezTo>
                    <a:cubicBezTo>
                      <a:pt x="1268" y="3880"/>
                      <a:pt x="1317" y="3878"/>
                      <a:pt x="1329" y="3905"/>
                    </a:cubicBezTo>
                    <a:cubicBezTo>
                      <a:pt x="1335" y="3919"/>
                      <a:pt x="1345" y="3925"/>
                      <a:pt x="1356" y="3925"/>
                    </a:cubicBezTo>
                    <a:cubicBezTo>
                      <a:pt x="1379" y="3925"/>
                      <a:pt x="1405" y="3901"/>
                      <a:pt x="1399" y="3874"/>
                    </a:cubicBezTo>
                    <a:cubicBezTo>
                      <a:pt x="1163" y="2526"/>
                      <a:pt x="665" y="1252"/>
                      <a:pt x="82" y="20"/>
                    </a:cubicBezTo>
                    <a:cubicBezTo>
                      <a:pt x="75" y="6"/>
                      <a:pt x="64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48;p54">
                <a:extLst>
                  <a:ext uri="{FF2B5EF4-FFF2-40B4-BE49-F238E27FC236}">
                    <a16:creationId xmlns:a16="http://schemas.microsoft.com/office/drawing/2014/main" id="{0AB85E82-E512-7488-308A-9C926847CACA}"/>
                  </a:ext>
                </a:extLst>
              </p:cNvPr>
              <p:cNvSpPr/>
              <p:nvPr/>
            </p:nvSpPr>
            <p:spPr>
              <a:xfrm flipH="1">
                <a:off x="3620157" y="2409503"/>
                <a:ext cx="38828" cy="4655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00" extrusionOk="0">
                    <a:moveTo>
                      <a:pt x="378" y="1"/>
                    </a:moveTo>
                    <a:cubicBezTo>
                      <a:pt x="359" y="1"/>
                      <a:pt x="338" y="13"/>
                      <a:pt x="337" y="38"/>
                    </a:cubicBezTo>
                    <a:cubicBezTo>
                      <a:pt x="330" y="197"/>
                      <a:pt x="171" y="359"/>
                      <a:pt x="38" y="427"/>
                    </a:cubicBezTo>
                    <a:cubicBezTo>
                      <a:pt x="1" y="449"/>
                      <a:pt x="24" y="500"/>
                      <a:pt x="58" y="500"/>
                    </a:cubicBezTo>
                    <a:cubicBezTo>
                      <a:pt x="65" y="500"/>
                      <a:pt x="71" y="498"/>
                      <a:pt x="78" y="494"/>
                    </a:cubicBezTo>
                    <a:cubicBezTo>
                      <a:pt x="236" y="412"/>
                      <a:pt x="406" y="225"/>
                      <a:pt x="415" y="38"/>
                    </a:cubicBezTo>
                    <a:cubicBezTo>
                      <a:pt x="416" y="13"/>
                      <a:pt x="398" y="1"/>
                      <a:pt x="37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49;p54">
                <a:extLst>
                  <a:ext uri="{FF2B5EF4-FFF2-40B4-BE49-F238E27FC236}">
                    <a16:creationId xmlns:a16="http://schemas.microsoft.com/office/drawing/2014/main" id="{30E194CD-2D09-2B4C-0732-A2A684F0AA2C}"/>
                  </a:ext>
                </a:extLst>
              </p:cNvPr>
              <p:cNvSpPr/>
              <p:nvPr/>
            </p:nvSpPr>
            <p:spPr>
              <a:xfrm flipH="1">
                <a:off x="3708701" y="2346932"/>
                <a:ext cx="446195" cy="790804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8493" extrusionOk="0">
                    <a:moveTo>
                      <a:pt x="1632" y="0"/>
                    </a:moveTo>
                    <a:cubicBezTo>
                      <a:pt x="1613" y="0"/>
                      <a:pt x="1595" y="10"/>
                      <a:pt x="1586" y="34"/>
                    </a:cubicBezTo>
                    <a:cubicBezTo>
                      <a:pt x="1575" y="64"/>
                      <a:pt x="1306" y="827"/>
                      <a:pt x="1552" y="2167"/>
                    </a:cubicBezTo>
                    <a:cubicBezTo>
                      <a:pt x="1697" y="2953"/>
                      <a:pt x="1989" y="3775"/>
                      <a:pt x="2421" y="4608"/>
                    </a:cubicBezTo>
                    <a:cubicBezTo>
                      <a:pt x="2948" y="5621"/>
                      <a:pt x="3686" y="6654"/>
                      <a:pt x="4611" y="7684"/>
                    </a:cubicBezTo>
                    <a:cubicBezTo>
                      <a:pt x="4543" y="7683"/>
                      <a:pt x="4449" y="7681"/>
                      <a:pt x="4334" y="7681"/>
                    </a:cubicBezTo>
                    <a:cubicBezTo>
                      <a:pt x="3913" y="7681"/>
                      <a:pt x="3214" y="7701"/>
                      <a:pt x="2547" y="7802"/>
                    </a:cubicBezTo>
                    <a:cubicBezTo>
                      <a:pt x="1933" y="7896"/>
                      <a:pt x="1346" y="8062"/>
                      <a:pt x="873" y="8195"/>
                    </a:cubicBezTo>
                    <a:cubicBezTo>
                      <a:pt x="537" y="8291"/>
                      <a:pt x="248" y="8371"/>
                      <a:pt x="63" y="8394"/>
                    </a:cubicBezTo>
                    <a:cubicBezTo>
                      <a:pt x="0" y="8399"/>
                      <a:pt x="5" y="8493"/>
                      <a:pt x="66" y="8493"/>
                    </a:cubicBezTo>
                    <a:cubicBezTo>
                      <a:pt x="67" y="8493"/>
                      <a:pt x="68" y="8493"/>
                      <a:pt x="68" y="8493"/>
                    </a:cubicBezTo>
                    <a:lnTo>
                      <a:pt x="74" y="8493"/>
                    </a:lnTo>
                    <a:cubicBezTo>
                      <a:pt x="267" y="8468"/>
                      <a:pt x="547" y="8390"/>
                      <a:pt x="900" y="8291"/>
                    </a:cubicBezTo>
                    <a:cubicBezTo>
                      <a:pt x="1369" y="8157"/>
                      <a:pt x="1954" y="7993"/>
                      <a:pt x="2561" y="7900"/>
                    </a:cubicBezTo>
                    <a:cubicBezTo>
                      <a:pt x="3219" y="7799"/>
                      <a:pt x="3909" y="7780"/>
                      <a:pt x="4328" y="7780"/>
                    </a:cubicBezTo>
                    <a:cubicBezTo>
                      <a:pt x="4569" y="7780"/>
                      <a:pt x="4720" y="7786"/>
                      <a:pt x="4723" y="7787"/>
                    </a:cubicBezTo>
                    <a:cubicBezTo>
                      <a:pt x="4724" y="7787"/>
                      <a:pt x="4725" y="7787"/>
                      <a:pt x="4725" y="7787"/>
                    </a:cubicBezTo>
                    <a:cubicBezTo>
                      <a:pt x="4768" y="7787"/>
                      <a:pt x="4791" y="7735"/>
                      <a:pt x="4763" y="7703"/>
                    </a:cubicBezTo>
                    <a:cubicBezTo>
                      <a:pt x="2599" y="5327"/>
                      <a:pt x="1876" y="3376"/>
                      <a:pt x="1651" y="2160"/>
                    </a:cubicBezTo>
                    <a:cubicBezTo>
                      <a:pt x="1407" y="842"/>
                      <a:pt x="1678" y="74"/>
                      <a:pt x="1680" y="66"/>
                    </a:cubicBezTo>
                    <a:cubicBezTo>
                      <a:pt x="1694" y="28"/>
                      <a:pt x="1663" y="0"/>
                      <a:pt x="16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50;p54">
                <a:extLst>
                  <a:ext uri="{FF2B5EF4-FFF2-40B4-BE49-F238E27FC236}">
                    <a16:creationId xmlns:a16="http://schemas.microsoft.com/office/drawing/2014/main" id="{DA74040B-F2B5-D296-654B-BE2A67B1C8C6}"/>
                  </a:ext>
                </a:extLst>
              </p:cNvPr>
              <p:cNvSpPr/>
              <p:nvPr/>
            </p:nvSpPr>
            <p:spPr>
              <a:xfrm flipH="1">
                <a:off x="3887107" y="1672527"/>
                <a:ext cx="51212" cy="48800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241" extrusionOk="0">
                    <a:moveTo>
                      <a:pt x="429" y="1"/>
                    </a:moveTo>
                    <a:cubicBezTo>
                      <a:pt x="409" y="1"/>
                      <a:pt x="390" y="13"/>
                      <a:pt x="391" y="38"/>
                    </a:cubicBezTo>
                    <a:cubicBezTo>
                      <a:pt x="471" y="1765"/>
                      <a:pt x="341" y="3497"/>
                      <a:pt x="6" y="5192"/>
                    </a:cubicBezTo>
                    <a:cubicBezTo>
                      <a:pt x="0" y="5221"/>
                      <a:pt x="25" y="5241"/>
                      <a:pt x="48" y="5241"/>
                    </a:cubicBezTo>
                    <a:cubicBezTo>
                      <a:pt x="63" y="5241"/>
                      <a:pt x="76" y="5233"/>
                      <a:pt x="80" y="5213"/>
                    </a:cubicBezTo>
                    <a:cubicBezTo>
                      <a:pt x="418" y="3510"/>
                      <a:pt x="549" y="1773"/>
                      <a:pt x="469" y="38"/>
                    </a:cubicBezTo>
                    <a:cubicBezTo>
                      <a:pt x="468" y="13"/>
                      <a:pt x="448" y="1"/>
                      <a:pt x="42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51;p54">
                <a:extLst>
                  <a:ext uri="{FF2B5EF4-FFF2-40B4-BE49-F238E27FC236}">
                    <a16:creationId xmlns:a16="http://schemas.microsoft.com/office/drawing/2014/main" id="{FD745B68-9FCF-F314-6BEF-879FB6A88F95}"/>
                  </a:ext>
                </a:extLst>
              </p:cNvPr>
              <p:cNvSpPr/>
              <p:nvPr/>
            </p:nvSpPr>
            <p:spPr>
              <a:xfrm flipH="1">
                <a:off x="3677790" y="1333136"/>
                <a:ext cx="268909" cy="34358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690" extrusionOk="0">
                    <a:moveTo>
                      <a:pt x="1549" y="0"/>
                    </a:moveTo>
                    <a:cubicBezTo>
                      <a:pt x="319" y="10"/>
                      <a:pt x="0" y="1242"/>
                      <a:pt x="111" y="2466"/>
                    </a:cubicBezTo>
                    <a:cubicBezTo>
                      <a:pt x="136" y="2746"/>
                      <a:pt x="155" y="3034"/>
                      <a:pt x="164" y="3320"/>
                    </a:cubicBezTo>
                    <a:cubicBezTo>
                      <a:pt x="166" y="3360"/>
                      <a:pt x="168" y="3399"/>
                      <a:pt x="168" y="3437"/>
                    </a:cubicBezTo>
                    <a:cubicBezTo>
                      <a:pt x="170" y="3496"/>
                      <a:pt x="174" y="3555"/>
                      <a:pt x="174" y="3614"/>
                    </a:cubicBezTo>
                    <a:cubicBezTo>
                      <a:pt x="271" y="3665"/>
                      <a:pt x="382" y="3689"/>
                      <a:pt x="502" y="3689"/>
                    </a:cubicBezTo>
                    <a:cubicBezTo>
                      <a:pt x="1171" y="3689"/>
                      <a:pt x="2111" y="2945"/>
                      <a:pt x="2439" y="2092"/>
                    </a:cubicBezTo>
                    <a:cubicBezTo>
                      <a:pt x="2888" y="935"/>
                      <a:pt x="2386" y="328"/>
                      <a:pt x="1810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52;p54">
                <a:extLst>
                  <a:ext uri="{FF2B5EF4-FFF2-40B4-BE49-F238E27FC236}">
                    <a16:creationId xmlns:a16="http://schemas.microsoft.com/office/drawing/2014/main" id="{FBC2B2EC-07EA-AAC0-02A5-DD688D801D9E}"/>
                  </a:ext>
                </a:extLst>
              </p:cNvPr>
              <p:cNvSpPr/>
              <p:nvPr/>
            </p:nvSpPr>
            <p:spPr>
              <a:xfrm flipH="1">
                <a:off x="3162138" y="891975"/>
                <a:ext cx="449826" cy="353362"/>
              </a:xfrm>
              <a:custGeom>
                <a:avLst/>
                <a:gdLst/>
                <a:ahLst/>
                <a:cxnLst/>
                <a:rect l="l" t="t" r="r" b="b"/>
                <a:pathLst>
                  <a:path w="4831" h="3795" extrusionOk="0">
                    <a:moveTo>
                      <a:pt x="1889" y="0"/>
                    </a:moveTo>
                    <a:cubicBezTo>
                      <a:pt x="1361" y="0"/>
                      <a:pt x="1085" y="289"/>
                      <a:pt x="759" y="616"/>
                    </a:cubicBezTo>
                    <a:cubicBezTo>
                      <a:pt x="229" y="1150"/>
                      <a:pt x="0" y="2128"/>
                      <a:pt x="156" y="2757"/>
                    </a:cubicBezTo>
                    <a:cubicBezTo>
                      <a:pt x="307" y="3365"/>
                      <a:pt x="885" y="3795"/>
                      <a:pt x="885" y="3795"/>
                    </a:cubicBezTo>
                    <a:lnTo>
                      <a:pt x="3516" y="3623"/>
                    </a:lnTo>
                    <a:cubicBezTo>
                      <a:pt x="3516" y="3623"/>
                      <a:pt x="3525" y="3624"/>
                      <a:pt x="3541" y="3624"/>
                    </a:cubicBezTo>
                    <a:cubicBezTo>
                      <a:pt x="3641" y="3624"/>
                      <a:pt x="4029" y="3590"/>
                      <a:pt x="4306" y="3087"/>
                    </a:cubicBezTo>
                    <a:cubicBezTo>
                      <a:pt x="4830" y="2139"/>
                      <a:pt x="4462" y="988"/>
                      <a:pt x="3263" y="408"/>
                    </a:cubicBezTo>
                    <a:cubicBezTo>
                      <a:pt x="2655" y="115"/>
                      <a:pt x="2222" y="0"/>
                      <a:pt x="1889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53;p54">
                <a:extLst>
                  <a:ext uri="{FF2B5EF4-FFF2-40B4-BE49-F238E27FC236}">
                    <a16:creationId xmlns:a16="http://schemas.microsoft.com/office/drawing/2014/main" id="{ED6AAF21-B80C-4370-2D46-5A75F7705D8B}"/>
                  </a:ext>
                </a:extLst>
              </p:cNvPr>
              <p:cNvSpPr/>
              <p:nvPr/>
            </p:nvSpPr>
            <p:spPr>
              <a:xfrm flipH="1">
                <a:off x="3254974" y="1208460"/>
                <a:ext cx="84267" cy="84267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05" extrusionOk="0">
                    <a:moveTo>
                      <a:pt x="708" y="1"/>
                    </a:moveTo>
                    <a:cubicBezTo>
                      <a:pt x="708" y="1"/>
                      <a:pt x="0" y="714"/>
                      <a:pt x="240" y="868"/>
                    </a:cubicBezTo>
                    <a:cubicBezTo>
                      <a:pt x="279" y="894"/>
                      <a:pt x="320" y="905"/>
                      <a:pt x="360" y="905"/>
                    </a:cubicBezTo>
                    <a:cubicBezTo>
                      <a:pt x="571" y="905"/>
                      <a:pt x="788" y="601"/>
                      <a:pt x="841" y="371"/>
                    </a:cubicBezTo>
                    <a:cubicBezTo>
                      <a:pt x="904" y="98"/>
                      <a:pt x="708" y="1"/>
                      <a:pt x="708" y="1"/>
                    </a:cubicBezTo>
                    <a:close/>
                  </a:path>
                </a:pathLst>
              </a:custGeom>
              <a:solidFill>
                <a:srgbClr val="DD9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54;p54">
                <a:extLst>
                  <a:ext uri="{FF2B5EF4-FFF2-40B4-BE49-F238E27FC236}">
                    <a16:creationId xmlns:a16="http://schemas.microsoft.com/office/drawing/2014/main" id="{4DE82516-9F30-67F8-0B85-1DA4BD3B45AB}"/>
                  </a:ext>
                </a:extLst>
              </p:cNvPr>
              <p:cNvSpPr/>
              <p:nvPr/>
            </p:nvSpPr>
            <p:spPr>
              <a:xfrm flipH="1">
                <a:off x="3293336" y="1275128"/>
                <a:ext cx="42739" cy="3445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70" extrusionOk="0">
                    <a:moveTo>
                      <a:pt x="229" y="1"/>
                    </a:moveTo>
                    <a:cubicBezTo>
                      <a:pt x="162" y="1"/>
                      <a:pt x="97" y="37"/>
                      <a:pt x="65" y="101"/>
                    </a:cubicBezTo>
                    <a:cubicBezTo>
                      <a:pt x="0" y="228"/>
                      <a:pt x="97" y="369"/>
                      <a:pt x="227" y="369"/>
                    </a:cubicBezTo>
                    <a:cubicBezTo>
                      <a:pt x="246" y="369"/>
                      <a:pt x="265" y="366"/>
                      <a:pt x="285" y="360"/>
                    </a:cubicBezTo>
                    <a:cubicBezTo>
                      <a:pt x="441" y="311"/>
                      <a:pt x="458" y="97"/>
                      <a:pt x="313" y="21"/>
                    </a:cubicBezTo>
                    <a:cubicBezTo>
                      <a:pt x="286" y="7"/>
                      <a:pt x="258" y="1"/>
                      <a:pt x="229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55;p54">
                <a:extLst>
                  <a:ext uri="{FF2B5EF4-FFF2-40B4-BE49-F238E27FC236}">
                    <a16:creationId xmlns:a16="http://schemas.microsoft.com/office/drawing/2014/main" id="{CE33C640-13E3-DE49-4F1F-E67218D8012B}"/>
                  </a:ext>
                </a:extLst>
              </p:cNvPr>
              <p:cNvSpPr/>
              <p:nvPr/>
            </p:nvSpPr>
            <p:spPr>
              <a:xfrm flipH="1">
                <a:off x="3412892" y="1368984"/>
                <a:ext cx="9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56;p54">
                <a:extLst>
                  <a:ext uri="{FF2B5EF4-FFF2-40B4-BE49-F238E27FC236}">
                    <a16:creationId xmlns:a16="http://schemas.microsoft.com/office/drawing/2014/main" id="{BBC08920-FAFC-CFD2-5519-DD42F43A8C71}"/>
                  </a:ext>
                </a:extLst>
              </p:cNvPr>
              <p:cNvSpPr/>
              <p:nvPr/>
            </p:nvSpPr>
            <p:spPr>
              <a:xfrm flipH="1">
                <a:off x="3200686" y="949797"/>
                <a:ext cx="43762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4700" h="5862" extrusionOk="0">
                    <a:moveTo>
                      <a:pt x="2343" y="1"/>
                    </a:moveTo>
                    <a:cubicBezTo>
                      <a:pt x="1734" y="1"/>
                      <a:pt x="1355" y="387"/>
                      <a:pt x="1156" y="647"/>
                    </a:cubicBezTo>
                    <a:cubicBezTo>
                      <a:pt x="1109" y="712"/>
                      <a:pt x="924" y="1145"/>
                      <a:pt x="962" y="1248"/>
                    </a:cubicBezTo>
                    <a:cubicBezTo>
                      <a:pt x="809" y="1253"/>
                      <a:pt x="708" y="1383"/>
                      <a:pt x="653" y="1501"/>
                    </a:cubicBezTo>
                    <a:cubicBezTo>
                      <a:pt x="487" y="1852"/>
                      <a:pt x="584" y="2420"/>
                      <a:pt x="1036" y="2649"/>
                    </a:cubicBezTo>
                    <a:lnTo>
                      <a:pt x="1038" y="2649"/>
                    </a:lnTo>
                    <a:lnTo>
                      <a:pt x="1048" y="2653"/>
                    </a:lnTo>
                    <a:cubicBezTo>
                      <a:pt x="1046" y="2678"/>
                      <a:pt x="1046" y="2701"/>
                      <a:pt x="1046" y="2725"/>
                    </a:cubicBezTo>
                    <a:lnTo>
                      <a:pt x="1046" y="2758"/>
                    </a:lnTo>
                    <a:lnTo>
                      <a:pt x="1046" y="2760"/>
                    </a:lnTo>
                    <a:cubicBezTo>
                      <a:pt x="1046" y="2785"/>
                      <a:pt x="1046" y="2807"/>
                      <a:pt x="1048" y="2834"/>
                    </a:cubicBezTo>
                    <a:lnTo>
                      <a:pt x="1019" y="2937"/>
                    </a:lnTo>
                    <a:cubicBezTo>
                      <a:pt x="853" y="3542"/>
                      <a:pt x="533" y="3971"/>
                      <a:pt x="1" y="4379"/>
                    </a:cubicBezTo>
                    <a:cubicBezTo>
                      <a:pt x="1" y="4379"/>
                      <a:pt x="92" y="5182"/>
                      <a:pt x="806" y="5588"/>
                    </a:cubicBezTo>
                    <a:cubicBezTo>
                      <a:pt x="1176" y="5799"/>
                      <a:pt x="1441" y="5861"/>
                      <a:pt x="1624" y="5861"/>
                    </a:cubicBezTo>
                    <a:cubicBezTo>
                      <a:pt x="1887" y="5861"/>
                      <a:pt x="1982" y="5733"/>
                      <a:pt x="1982" y="5733"/>
                    </a:cubicBezTo>
                    <a:cubicBezTo>
                      <a:pt x="1992" y="5588"/>
                      <a:pt x="2018" y="5445"/>
                      <a:pt x="2062" y="5305"/>
                    </a:cubicBezTo>
                    <a:cubicBezTo>
                      <a:pt x="2077" y="5252"/>
                      <a:pt x="2097" y="5197"/>
                      <a:pt x="2118" y="5140"/>
                    </a:cubicBezTo>
                    <a:cubicBezTo>
                      <a:pt x="2184" y="4970"/>
                      <a:pt x="2261" y="4804"/>
                      <a:pt x="2346" y="4642"/>
                    </a:cubicBezTo>
                    <a:cubicBezTo>
                      <a:pt x="2364" y="4609"/>
                      <a:pt x="2381" y="4577"/>
                      <a:pt x="2398" y="4545"/>
                    </a:cubicBezTo>
                    <a:cubicBezTo>
                      <a:pt x="2457" y="4560"/>
                      <a:pt x="2499" y="4567"/>
                      <a:pt x="2520" y="4571"/>
                    </a:cubicBezTo>
                    <a:cubicBezTo>
                      <a:pt x="2566" y="4582"/>
                      <a:pt x="2612" y="4587"/>
                      <a:pt x="2656" y="4587"/>
                    </a:cubicBezTo>
                    <a:cubicBezTo>
                      <a:pt x="3124" y="4587"/>
                      <a:pt x="3470" y="4031"/>
                      <a:pt x="3616" y="3540"/>
                    </a:cubicBezTo>
                    <a:cubicBezTo>
                      <a:pt x="3637" y="3465"/>
                      <a:pt x="3656" y="3389"/>
                      <a:pt x="3670" y="3313"/>
                    </a:cubicBezTo>
                    <a:cubicBezTo>
                      <a:pt x="3670" y="3307"/>
                      <a:pt x="3672" y="3301"/>
                      <a:pt x="3672" y="3297"/>
                    </a:cubicBezTo>
                    <a:cubicBezTo>
                      <a:pt x="3672" y="3297"/>
                      <a:pt x="4166" y="2670"/>
                      <a:pt x="4347" y="2380"/>
                    </a:cubicBezTo>
                    <a:cubicBezTo>
                      <a:pt x="4700" y="1821"/>
                      <a:pt x="4640" y="1057"/>
                      <a:pt x="3391" y="328"/>
                    </a:cubicBezTo>
                    <a:cubicBezTo>
                      <a:pt x="2985" y="91"/>
                      <a:pt x="2637" y="1"/>
                      <a:pt x="2343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57;p54">
                <a:extLst>
                  <a:ext uri="{FF2B5EF4-FFF2-40B4-BE49-F238E27FC236}">
                    <a16:creationId xmlns:a16="http://schemas.microsoft.com/office/drawing/2014/main" id="{D9BD664E-BE76-812F-A3D0-F0FC1F8AC0AC}"/>
                  </a:ext>
                </a:extLst>
              </p:cNvPr>
              <p:cNvSpPr/>
              <p:nvPr/>
            </p:nvSpPr>
            <p:spPr>
              <a:xfrm flipH="1">
                <a:off x="3362797" y="1168702"/>
                <a:ext cx="44787" cy="3733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1" extrusionOk="0">
                    <a:moveTo>
                      <a:pt x="199" y="0"/>
                    </a:moveTo>
                    <a:cubicBezTo>
                      <a:pt x="128" y="0"/>
                      <a:pt x="71" y="19"/>
                      <a:pt x="67" y="20"/>
                    </a:cubicBezTo>
                    <a:cubicBezTo>
                      <a:pt x="1" y="37"/>
                      <a:pt x="22" y="129"/>
                      <a:pt x="79" y="129"/>
                    </a:cubicBezTo>
                    <a:cubicBezTo>
                      <a:pt x="86" y="129"/>
                      <a:pt x="93" y="128"/>
                      <a:pt x="101" y="125"/>
                    </a:cubicBezTo>
                    <a:cubicBezTo>
                      <a:pt x="102" y="123"/>
                      <a:pt x="148" y="109"/>
                      <a:pt x="200" y="109"/>
                    </a:cubicBezTo>
                    <a:cubicBezTo>
                      <a:pt x="233" y="109"/>
                      <a:pt x="268" y="115"/>
                      <a:pt x="297" y="132"/>
                    </a:cubicBezTo>
                    <a:cubicBezTo>
                      <a:pt x="351" y="165"/>
                      <a:pt x="358" y="287"/>
                      <a:pt x="355" y="340"/>
                    </a:cubicBezTo>
                    <a:cubicBezTo>
                      <a:pt x="353" y="365"/>
                      <a:pt x="366" y="388"/>
                      <a:pt x="389" y="395"/>
                    </a:cubicBezTo>
                    <a:lnTo>
                      <a:pt x="389" y="397"/>
                    </a:lnTo>
                    <a:cubicBezTo>
                      <a:pt x="395" y="400"/>
                      <a:pt x="402" y="401"/>
                      <a:pt x="408" y="401"/>
                    </a:cubicBezTo>
                    <a:cubicBezTo>
                      <a:pt x="436" y="401"/>
                      <a:pt x="462" y="379"/>
                      <a:pt x="463" y="350"/>
                    </a:cubicBezTo>
                    <a:cubicBezTo>
                      <a:pt x="465" y="325"/>
                      <a:pt x="481" y="113"/>
                      <a:pt x="355" y="39"/>
                    </a:cubicBezTo>
                    <a:cubicBezTo>
                      <a:pt x="305" y="9"/>
                      <a:pt x="248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58;p54">
                <a:extLst>
                  <a:ext uri="{FF2B5EF4-FFF2-40B4-BE49-F238E27FC236}">
                    <a16:creationId xmlns:a16="http://schemas.microsoft.com/office/drawing/2014/main" id="{08EDCAFD-3EF5-DC00-C61A-64366688DE7D}"/>
                  </a:ext>
                </a:extLst>
              </p:cNvPr>
              <p:cNvSpPr/>
              <p:nvPr/>
            </p:nvSpPr>
            <p:spPr>
              <a:xfrm flipH="1">
                <a:off x="3283653" y="1208833"/>
                <a:ext cx="42646" cy="2132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29" extrusionOk="0">
                    <a:moveTo>
                      <a:pt x="227" y="1"/>
                    </a:moveTo>
                    <a:cubicBezTo>
                      <a:pt x="121" y="1"/>
                      <a:pt x="30" y="113"/>
                      <a:pt x="19" y="126"/>
                    </a:cubicBezTo>
                    <a:cubicBezTo>
                      <a:pt x="0" y="151"/>
                      <a:pt x="4" y="186"/>
                      <a:pt x="27" y="205"/>
                    </a:cubicBezTo>
                    <a:cubicBezTo>
                      <a:pt x="33" y="207"/>
                      <a:pt x="37" y="210"/>
                      <a:pt x="42" y="212"/>
                    </a:cubicBezTo>
                    <a:cubicBezTo>
                      <a:pt x="49" y="214"/>
                      <a:pt x="55" y="215"/>
                      <a:pt x="62" y="215"/>
                    </a:cubicBezTo>
                    <a:cubicBezTo>
                      <a:pt x="78" y="215"/>
                      <a:pt x="94" y="208"/>
                      <a:pt x="105" y="193"/>
                    </a:cubicBezTo>
                    <a:cubicBezTo>
                      <a:pt x="130" y="163"/>
                      <a:pt x="189" y="109"/>
                      <a:pt x="229" y="109"/>
                    </a:cubicBezTo>
                    <a:cubicBezTo>
                      <a:pt x="232" y="109"/>
                      <a:pt x="234" y="109"/>
                      <a:pt x="237" y="109"/>
                    </a:cubicBezTo>
                    <a:cubicBezTo>
                      <a:pt x="288" y="123"/>
                      <a:pt x="332" y="184"/>
                      <a:pt x="345" y="205"/>
                    </a:cubicBezTo>
                    <a:cubicBezTo>
                      <a:pt x="357" y="221"/>
                      <a:pt x="373" y="228"/>
                      <a:pt x="388" y="228"/>
                    </a:cubicBezTo>
                    <a:cubicBezTo>
                      <a:pt x="423" y="228"/>
                      <a:pt x="458" y="194"/>
                      <a:pt x="441" y="153"/>
                    </a:cubicBezTo>
                    <a:cubicBezTo>
                      <a:pt x="433" y="140"/>
                      <a:pt x="368" y="27"/>
                      <a:pt x="260" y="4"/>
                    </a:cubicBezTo>
                    <a:cubicBezTo>
                      <a:pt x="249" y="2"/>
                      <a:pt x="238" y="1"/>
                      <a:pt x="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59;p54">
                <a:extLst>
                  <a:ext uri="{FF2B5EF4-FFF2-40B4-BE49-F238E27FC236}">
                    <a16:creationId xmlns:a16="http://schemas.microsoft.com/office/drawing/2014/main" id="{37984ECE-FD08-8FF9-19F3-26940BB9FBEE}"/>
                  </a:ext>
                </a:extLst>
              </p:cNvPr>
              <p:cNvSpPr/>
              <p:nvPr/>
            </p:nvSpPr>
            <p:spPr>
              <a:xfrm flipH="1">
                <a:off x="3188582" y="945142"/>
                <a:ext cx="378130" cy="260343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2796" extrusionOk="0">
                    <a:moveTo>
                      <a:pt x="1780" y="1"/>
                    </a:moveTo>
                    <a:cubicBezTo>
                      <a:pt x="1039" y="1"/>
                      <a:pt x="345" y="512"/>
                      <a:pt x="197" y="788"/>
                    </a:cubicBezTo>
                    <a:cubicBezTo>
                      <a:pt x="0" y="1153"/>
                      <a:pt x="193" y="1296"/>
                      <a:pt x="193" y="1296"/>
                    </a:cubicBezTo>
                    <a:cubicBezTo>
                      <a:pt x="773" y="1603"/>
                      <a:pt x="540" y="2272"/>
                      <a:pt x="837" y="2375"/>
                    </a:cubicBezTo>
                    <a:cubicBezTo>
                      <a:pt x="860" y="2383"/>
                      <a:pt x="883" y="2387"/>
                      <a:pt x="905" y="2387"/>
                    </a:cubicBezTo>
                    <a:cubicBezTo>
                      <a:pt x="1042" y="2387"/>
                      <a:pt x="1154" y="2234"/>
                      <a:pt x="1169" y="1961"/>
                    </a:cubicBezTo>
                    <a:cubicBezTo>
                      <a:pt x="1181" y="1721"/>
                      <a:pt x="1375" y="1671"/>
                      <a:pt x="1614" y="1633"/>
                    </a:cubicBezTo>
                    <a:cubicBezTo>
                      <a:pt x="2027" y="1566"/>
                      <a:pt x="2151" y="1179"/>
                      <a:pt x="2151" y="1179"/>
                    </a:cubicBezTo>
                    <a:cubicBezTo>
                      <a:pt x="2160" y="1114"/>
                      <a:pt x="2215" y="1086"/>
                      <a:pt x="2300" y="1086"/>
                    </a:cubicBezTo>
                    <a:cubicBezTo>
                      <a:pt x="2693" y="1086"/>
                      <a:pt x="3714" y="1699"/>
                      <a:pt x="3597" y="2138"/>
                    </a:cubicBezTo>
                    <a:cubicBezTo>
                      <a:pt x="3435" y="2732"/>
                      <a:pt x="3406" y="2768"/>
                      <a:pt x="3406" y="2768"/>
                    </a:cubicBezTo>
                    <a:cubicBezTo>
                      <a:pt x="3406" y="2768"/>
                      <a:pt x="3417" y="2795"/>
                      <a:pt x="3446" y="2795"/>
                    </a:cubicBezTo>
                    <a:cubicBezTo>
                      <a:pt x="3495" y="2795"/>
                      <a:pt x="3595" y="2714"/>
                      <a:pt x="3776" y="2270"/>
                    </a:cubicBezTo>
                    <a:cubicBezTo>
                      <a:pt x="4060" y="1568"/>
                      <a:pt x="3418" y="685"/>
                      <a:pt x="2472" y="172"/>
                    </a:cubicBezTo>
                    <a:cubicBezTo>
                      <a:pt x="2247" y="51"/>
                      <a:pt x="2011" y="1"/>
                      <a:pt x="1780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60;p54">
                <a:extLst>
                  <a:ext uri="{FF2B5EF4-FFF2-40B4-BE49-F238E27FC236}">
                    <a16:creationId xmlns:a16="http://schemas.microsoft.com/office/drawing/2014/main" id="{D36CAE6B-4DB9-1837-AF8E-8A1D558FA8B2}"/>
                  </a:ext>
                </a:extLst>
              </p:cNvPr>
              <p:cNvSpPr/>
              <p:nvPr/>
            </p:nvSpPr>
            <p:spPr>
              <a:xfrm flipH="1">
                <a:off x="3541106" y="1165815"/>
                <a:ext cx="38828" cy="3128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36" extrusionOk="0">
                    <a:moveTo>
                      <a:pt x="208" y="1"/>
                    </a:moveTo>
                    <a:cubicBezTo>
                      <a:pt x="147" y="1"/>
                      <a:pt x="90" y="34"/>
                      <a:pt x="60" y="91"/>
                    </a:cubicBezTo>
                    <a:cubicBezTo>
                      <a:pt x="0" y="206"/>
                      <a:pt x="90" y="335"/>
                      <a:pt x="208" y="335"/>
                    </a:cubicBezTo>
                    <a:cubicBezTo>
                      <a:pt x="224" y="335"/>
                      <a:pt x="241" y="333"/>
                      <a:pt x="259" y="327"/>
                    </a:cubicBezTo>
                    <a:cubicBezTo>
                      <a:pt x="400" y="281"/>
                      <a:pt x="417" y="89"/>
                      <a:pt x="287" y="20"/>
                    </a:cubicBezTo>
                    <a:cubicBezTo>
                      <a:pt x="262" y="7"/>
                      <a:pt x="235" y="1"/>
                      <a:pt x="208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61;p54">
                <a:extLst>
                  <a:ext uri="{FF2B5EF4-FFF2-40B4-BE49-F238E27FC236}">
                    <a16:creationId xmlns:a16="http://schemas.microsoft.com/office/drawing/2014/main" id="{474AE71F-307E-53BB-42AB-C4A845D06091}"/>
                  </a:ext>
                </a:extLst>
              </p:cNvPr>
              <p:cNvSpPr/>
              <p:nvPr/>
            </p:nvSpPr>
            <p:spPr>
              <a:xfrm flipH="1">
                <a:off x="3383282" y="1294123"/>
                <a:ext cx="20392" cy="15177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63" extrusionOk="0">
                    <a:moveTo>
                      <a:pt x="37" y="1"/>
                    </a:moveTo>
                    <a:cubicBezTo>
                      <a:pt x="19" y="1"/>
                      <a:pt x="1" y="17"/>
                      <a:pt x="8" y="40"/>
                    </a:cubicBezTo>
                    <a:cubicBezTo>
                      <a:pt x="21" y="78"/>
                      <a:pt x="48" y="112"/>
                      <a:pt x="82" y="133"/>
                    </a:cubicBezTo>
                    <a:cubicBezTo>
                      <a:pt x="111" y="151"/>
                      <a:pt x="141" y="160"/>
                      <a:pt x="175" y="162"/>
                    </a:cubicBezTo>
                    <a:cubicBezTo>
                      <a:pt x="176" y="162"/>
                      <a:pt x="177" y="162"/>
                      <a:pt x="177" y="162"/>
                    </a:cubicBezTo>
                    <a:cubicBezTo>
                      <a:pt x="215" y="162"/>
                      <a:pt x="219" y="103"/>
                      <a:pt x="179" y="101"/>
                    </a:cubicBezTo>
                    <a:cubicBezTo>
                      <a:pt x="128" y="99"/>
                      <a:pt x="84" y="69"/>
                      <a:pt x="65" y="23"/>
                    </a:cubicBezTo>
                    <a:cubicBezTo>
                      <a:pt x="60" y="7"/>
                      <a:pt x="49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62;p54">
                <a:extLst>
                  <a:ext uri="{FF2B5EF4-FFF2-40B4-BE49-F238E27FC236}">
                    <a16:creationId xmlns:a16="http://schemas.microsoft.com/office/drawing/2014/main" id="{8EAEA2CB-ED65-BBF9-4818-CA94EF4FED00}"/>
                  </a:ext>
                </a:extLst>
              </p:cNvPr>
              <p:cNvSpPr/>
              <p:nvPr/>
            </p:nvSpPr>
            <p:spPr>
              <a:xfrm flipH="1">
                <a:off x="3347993" y="1257716"/>
                <a:ext cx="54098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26" extrusionOk="0">
                    <a:moveTo>
                      <a:pt x="52" y="0"/>
                    </a:moveTo>
                    <a:cubicBezTo>
                      <a:pt x="26" y="0"/>
                      <a:pt x="0" y="14"/>
                      <a:pt x="4" y="42"/>
                    </a:cubicBezTo>
                    <a:cubicBezTo>
                      <a:pt x="10" y="170"/>
                      <a:pt x="80" y="288"/>
                      <a:pt x="191" y="355"/>
                    </a:cubicBezTo>
                    <a:lnTo>
                      <a:pt x="196" y="359"/>
                    </a:lnTo>
                    <a:cubicBezTo>
                      <a:pt x="282" y="411"/>
                      <a:pt x="359" y="425"/>
                      <a:pt x="419" y="425"/>
                    </a:cubicBezTo>
                    <a:cubicBezTo>
                      <a:pt x="487" y="425"/>
                      <a:pt x="531" y="406"/>
                      <a:pt x="534" y="404"/>
                    </a:cubicBezTo>
                    <a:cubicBezTo>
                      <a:pt x="580" y="391"/>
                      <a:pt x="552" y="313"/>
                      <a:pt x="513" y="313"/>
                    </a:cubicBezTo>
                    <a:cubicBezTo>
                      <a:pt x="508" y="313"/>
                      <a:pt x="502" y="315"/>
                      <a:pt x="496" y="318"/>
                    </a:cubicBezTo>
                    <a:cubicBezTo>
                      <a:pt x="496" y="318"/>
                      <a:pt x="468" y="330"/>
                      <a:pt x="422" y="330"/>
                    </a:cubicBezTo>
                    <a:cubicBezTo>
                      <a:pt x="377" y="330"/>
                      <a:pt x="316" y="319"/>
                      <a:pt x="246" y="277"/>
                    </a:cubicBezTo>
                    <a:lnTo>
                      <a:pt x="242" y="275"/>
                    </a:lnTo>
                    <a:cubicBezTo>
                      <a:pt x="158" y="225"/>
                      <a:pt x="105" y="137"/>
                      <a:pt x="99" y="42"/>
                    </a:cubicBezTo>
                    <a:cubicBezTo>
                      <a:pt x="103" y="14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63;p54">
                <a:extLst>
                  <a:ext uri="{FF2B5EF4-FFF2-40B4-BE49-F238E27FC236}">
                    <a16:creationId xmlns:a16="http://schemas.microsoft.com/office/drawing/2014/main" id="{5E46C6AB-A7A4-792B-B61A-667B74D593E9}"/>
                  </a:ext>
                </a:extLst>
              </p:cNvPr>
              <p:cNvSpPr/>
              <p:nvPr/>
            </p:nvSpPr>
            <p:spPr>
              <a:xfrm flipH="1">
                <a:off x="3329557" y="1198125"/>
                <a:ext cx="32124" cy="6266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673" extrusionOk="0">
                    <a:moveTo>
                      <a:pt x="201" y="1"/>
                    </a:moveTo>
                    <a:cubicBezTo>
                      <a:pt x="183" y="1"/>
                      <a:pt x="165" y="12"/>
                      <a:pt x="159" y="36"/>
                    </a:cubicBezTo>
                    <a:cubicBezTo>
                      <a:pt x="111" y="243"/>
                      <a:pt x="129" y="417"/>
                      <a:pt x="214" y="571"/>
                    </a:cubicBezTo>
                    <a:lnTo>
                      <a:pt x="56" y="585"/>
                    </a:lnTo>
                    <a:cubicBezTo>
                      <a:pt x="12" y="589"/>
                      <a:pt x="1" y="648"/>
                      <a:pt x="41" y="669"/>
                    </a:cubicBezTo>
                    <a:cubicBezTo>
                      <a:pt x="49" y="672"/>
                      <a:pt x="56" y="672"/>
                      <a:pt x="64" y="672"/>
                    </a:cubicBezTo>
                    <a:lnTo>
                      <a:pt x="293" y="651"/>
                    </a:lnTo>
                    <a:cubicBezTo>
                      <a:pt x="325" y="650"/>
                      <a:pt x="344" y="611"/>
                      <a:pt x="325" y="583"/>
                    </a:cubicBezTo>
                    <a:cubicBezTo>
                      <a:pt x="222" y="434"/>
                      <a:pt x="197" y="266"/>
                      <a:pt x="245" y="55"/>
                    </a:cubicBezTo>
                    <a:cubicBezTo>
                      <a:pt x="253" y="21"/>
                      <a:pt x="227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64;p54">
                <a:extLst>
                  <a:ext uri="{FF2B5EF4-FFF2-40B4-BE49-F238E27FC236}">
                    <a16:creationId xmlns:a16="http://schemas.microsoft.com/office/drawing/2014/main" id="{C088754A-27AF-5C19-B61E-ED05ACE0C284}"/>
                  </a:ext>
                </a:extLst>
              </p:cNvPr>
              <p:cNvSpPr/>
              <p:nvPr/>
            </p:nvSpPr>
            <p:spPr>
              <a:xfrm flipH="1">
                <a:off x="3325552" y="1109855"/>
                <a:ext cx="84360" cy="2933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15" extrusionOk="0">
                    <a:moveTo>
                      <a:pt x="475" y="1"/>
                    </a:moveTo>
                    <a:cubicBezTo>
                      <a:pt x="193" y="1"/>
                      <a:pt x="0" y="167"/>
                      <a:pt x="0" y="167"/>
                    </a:cubicBezTo>
                    <a:cubicBezTo>
                      <a:pt x="0" y="167"/>
                      <a:pt x="15" y="167"/>
                      <a:pt x="40" y="167"/>
                    </a:cubicBezTo>
                    <a:cubicBezTo>
                      <a:pt x="147" y="167"/>
                      <a:pt x="446" y="173"/>
                      <a:pt x="599" y="240"/>
                    </a:cubicBezTo>
                    <a:cubicBezTo>
                      <a:pt x="635" y="255"/>
                      <a:pt x="671" y="274"/>
                      <a:pt x="704" y="295"/>
                    </a:cubicBezTo>
                    <a:cubicBezTo>
                      <a:pt x="724" y="309"/>
                      <a:pt x="745" y="315"/>
                      <a:pt x="765" y="315"/>
                    </a:cubicBezTo>
                    <a:cubicBezTo>
                      <a:pt x="842" y="315"/>
                      <a:pt x="906" y="226"/>
                      <a:pt x="854" y="148"/>
                    </a:cubicBezTo>
                    <a:cubicBezTo>
                      <a:pt x="811" y="87"/>
                      <a:pt x="746" y="45"/>
                      <a:pt x="673" y="28"/>
                    </a:cubicBezTo>
                    <a:cubicBezTo>
                      <a:pt x="604" y="9"/>
                      <a:pt x="537" y="1"/>
                      <a:pt x="475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65;p54">
                <a:extLst>
                  <a:ext uri="{FF2B5EF4-FFF2-40B4-BE49-F238E27FC236}">
                    <a16:creationId xmlns:a16="http://schemas.microsoft.com/office/drawing/2014/main" id="{394DCB39-151B-2866-5272-807C872519E4}"/>
                  </a:ext>
                </a:extLst>
              </p:cNvPr>
              <p:cNvSpPr/>
              <p:nvPr/>
            </p:nvSpPr>
            <p:spPr>
              <a:xfrm flipH="1">
                <a:off x="3242591" y="1146169"/>
                <a:ext cx="61361" cy="553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94" extrusionOk="0">
                    <a:moveTo>
                      <a:pt x="144" y="0"/>
                    </a:moveTo>
                    <a:cubicBezTo>
                      <a:pt x="27" y="2"/>
                      <a:pt x="1" y="168"/>
                      <a:pt x="111" y="208"/>
                    </a:cubicBezTo>
                    <a:cubicBezTo>
                      <a:pt x="147" y="222"/>
                      <a:pt x="184" y="239"/>
                      <a:pt x="218" y="260"/>
                    </a:cubicBezTo>
                    <a:cubicBezTo>
                      <a:pt x="393" y="367"/>
                      <a:pt x="552" y="594"/>
                      <a:pt x="552" y="594"/>
                    </a:cubicBezTo>
                    <a:cubicBezTo>
                      <a:pt x="552" y="594"/>
                      <a:pt x="659" y="330"/>
                      <a:pt x="348" y="77"/>
                    </a:cubicBezTo>
                    <a:cubicBezTo>
                      <a:pt x="290" y="29"/>
                      <a:pt x="218" y="0"/>
                      <a:pt x="144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66;p54">
                <a:extLst>
                  <a:ext uri="{FF2B5EF4-FFF2-40B4-BE49-F238E27FC236}">
                    <a16:creationId xmlns:a16="http://schemas.microsoft.com/office/drawing/2014/main" id="{B2DC1417-CF3A-F76A-34C6-2DD7326EA0FE}"/>
                  </a:ext>
                </a:extLst>
              </p:cNvPr>
              <p:cNvSpPr/>
              <p:nvPr/>
            </p:nvSpPr>
            <p:spPr>
              <a:xfrm flipH="1">
                <a:off x="2863160" y="1377178"/>
                <a:ext cx="212110" cy="152798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1641" extrusionOk="0">
                    <a:moveTo>
                      <a:pt x="1825" y="1"/>
                    </a:moveTo>
                    <a:cubicBezTo>
                      <a:pt x="1809" y="1"/>
                      <a:pt x="1794" y="2"/>
                      <a:pt x="1778" y="4"/>
                    </a:cubicBezTo>
                    <a:cubicBezTo>
                      <a:pt x="1666" y="21"/>
                      <a:pt x="1553" y="48"/>
                      <a:pt x="1444" y="82"/>
                    </a:cubicBezTo>
                    <a:cubicBezTo>
                      <a:pt x="1057" y="199"/>
                      <a:pt x="693" y="382"/>
                      <a:pt x="367" y="624"/>
                    </a:cubicBezTo>
                    <a:cubicBezTo>
                      <a:pt x="273" y="691"/>
                      <a:pt x="186" y="763"/>
                      <a:pt x="104" y="845"/>
                    </a:cubicBezTo>
                    <a:cubicBezTo>
                      <a:pt x="35" y="912"/>
                      <a:pt x="1" y="1007"/>
                      <a:pt x="8" y="1104"/>
                    </a:cubicBezTo>
                    <a:cubicBezTo>
                      <a:pt x="24" y="1305"/>
                      <a:pt x="209" y="1514"/>
                      <a:pt x="342" y="1640"/>
                    </a:cubicBezTo>
                    <a:cubicBezTo>
                      <a:pt x="407" y="1579"/>
                      <a:pt x="476" y="1522"/>
                      <a:pt x="548" y="1471"/>
                    </a:cubicBezTo>
                    <a:cubicBezTo>
                      <a:pt x="418" y="1352"/>
                      <a:pt x="281" y="1192"/>
                      <a:pt x="273" y="1087"/>
                    </a:cubicBezTo>
                    <a:cubicBezTo>
                      <a:pt x="270" y="1066"/>
                      <a:pt x="279" y="1043"/>
                      <a:pt x="294" y="1030"/>
                    </a:cubicBezTo>
                    <a:cubicBezTo>
                      <a:pt x="365" y="960"/>
                      <a:pt x="441" y="895"/>
                      <a:pt x="523" y="836"/>
                    </a:cubicBezTo>
                    <a:cubicBezTo>
                      <a:pt x="825" y="614"/>
                      <a:pt x="1164" y="445"/>
                      <a:pt x="1522" y="336"/>
                    </a:cubicBezTo>
                    <a:cubicBezTo>
                      <a:pt x="1618" y="305"/>
                      <a:pt x="1715" y="283"/>
                      <a:pt x="1814" y="267"/>
                    </a:cubicBezTo>
                    <a:cubicBezTo>
                      <a:pt x="1818" y="267"/>
                      <a:pt x="1823" y="266"/>
                      <a:pt x="1827" y="266"/>
                    </a:cubicBezTo>
                    <a:cubicBezTo>
                      <a:pt x="1843" y="266"/>
                      <a:pt x="1860" y="272"/>
                      <a:pt x="1873" y="285"/>
                    </a:cubicBezTo>
                    <a:cubicBezTo>
                      <a:pt x="1957" y="357"/>
                      <a:pt x="2005" y="584"/>
                      <a:pt x="2018" y="761"/>
                    </a:cubicBezTo>
                    <a:cubicBezTo>
                      <a:pt x="2104" y="738"/>
                      <a:pt x="2192" y="719"/>
                      <a:pt x="2278" y="700"/>
                    </a:cubicBezTo>
                    <a:cubicBezTo>
                      <a:pt x="2260" y="519"/>
                      <a:pt x="2207" y="222"/>
                      <a:pt x="2045" y="82"/>
                    </a:cubicBezTo>
                    <a:cubicBezTo>
                      <a:pt x="1984" y="30"/>
                      <a:pt x="1906" y="1"/>
                      <a:pt x="18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67;p54">
                <a:extLst>
                  <a:ext uri="{FF2B5EF4-FFF2-40B4-BE49-F238E27FC236}">
                    <a16:creationId xmlns:a16="http://schemas.microsoft.com/office/drawing/2014/main" id="{A90F18E0-C9C8-D1B5-2623-BA8F72ADFF39}"/>
                  </a:ext>
                </a:extLst>
              </p:cNvPr>
              <p:cNvSpPr/>
              <p:nvPr/>
            </p:nvSpPr>
            <p:spPr>
              <a:xfrm flipH="1">
                <a:off x="2383350" y="1426341"/>
                <a:ext cx="788104" cy="847789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9105" extrusionOk="0">
                    <a:moveTo>
                      <a:pt x="3953" y="0"/>
                    </a:moveTo>
                    <a:cubicBezTo>
                      <a:pt x="3668" y="0"/>
                      <a:pt x="3380" y="45"/>
                      <a:pt x="3097" y="138"/>
                    </a:cubicBezTo>
                    <a:cubicBezTo>
                      <a:pt x="2569" y="310"/>
                      <a:pt x="2067" y="548"/>
                      <a:pt x="1600" y="847"/>
                    </a:cubicBezTo>
                    <a:cubicBezTo>
                      <a:pt x="439" y="1595"/>
                      <a:pt x="0" y="3082"/>
                      <a:pt x="570" y="4341"/>
                    </a:cubicBezTo>
                    <a:cubicBezTo>
                      <a:pt x="677" y="4575"/>
                      <a:pt x="793" y="4819"/>
                      <a:pt x="916" y="5069"/>
                    </a:cubicBezTo>
                    <a:cubicBezTo>
                      <a:pt x="1749" y="6770"/>
                      <a:pt x="2904" y="8671"/>
                      <a:pt x="3667" y="8937"/>
                    </a:cubicBezTo>
                    <a:cubicBezTo>
                      <a:pt x="4021" y="9060"/>
                      <a:pt x="4426" y="9104"/>
                      <a:pt x="4826" y="9104"/>
                    </a:cubicBezTo>
                    <a:cubicBezTo>
                      <a:pt x="5112" y="9104"/>
                      <a:pt x="5395" y="9082"/>
                      <a:pt x="5656" y="9049"/>
                    </a:cubicBezTo>
                    <a:cubicBezTo>
                      <a:pt x="6213" y="8980"/>
                      <a:pt x="6730" y="8721"/>
                      <a:pt x="7119" y="8315"/>
                    </a:cubicBezTo>
                    <a:cubicBezTo>
                      <a:pt x="7555" y="7859"/>
                      <a:pt x="8023" y="7266"/>
                      <a:pt x="8215" y="6652"/>
                    </a:cubicBezTo>
                    <a:cubicBezTo>
                      <a:pt x="8463" y="5868"/>
                      <a:pt x="7596" y="3752"/>
                      <a:pt x="6716" y="2051"/>
                    </a:cubicBezTo>
                    <a:cubicBezTo>
                      <a:pt x="6606" y="1841"/>
                      <a:pt x="6497" y="1637"/>
                      <a:pt x="6390" y="1442"/>
                    </a:cubicBezTo>
                    <a:cubicBezTo>
                      <a:pt x="6287" y="1257"/>
                      <a:pt x="6165" y="1086"/>
                      <a:pt x="6026" y="929"/>
                    </a:cubicBezTo>
                    <a:cubicBezTo>
                      <a:pt x="5496" y="338"/>
                      <a:pt x="4738" y="0"/>
                      <a:pt x="39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68;p54">
                <a:extLst>
                  <a:ext uri="{FF2B5EF4-FFF2-40B4-BE49-F238E27FC236}">
                    <a16:creationId xmlns:a16="http://schemas.microsoft.com/office/drawing/2014/main" id="{F53174BF-1497-D787-C3DB-284FAEF56D46}"/>
                  </a:ext>
                </a:extLst>
              </p:cNvPr>
              <p:cNvSpPr/>
              <p:nvPr/>
            </p:nvSpPr>
            <p:spPr>
              <a:xfrm flipH="1">
                <a:off x="2594813" y="1926721"/>
                <a:ext cx="188180" cy="145814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566" extrusionOk="0">
                    <a:moveTo>
                      <a:pt x="1650" y="0"/>
                    </a:moveTo>
                    <a:cubicBezTo>
                      <a:pt x="1210" y="328"/>
                      <a:pt x="605" y="656"/>
                      <a:pt x="1" y="830"/>
                    </a:cubicBezTo>
                    <a:cubicBezTo>
                      <a:pt x="50" y="1101"/>
                      <a:pt x="159" y="1350"/>
                      <a:pt x="371" y="1566"/>
                    </a:cubicBezTo>
                    <a:cubicBezTo>
                      <a:pt x="975" y="1415"/>
                      <a:pt x="1538" y="1133"/>
                      <a:pt x="2020" y="736"/>
                    </a:cubicBezTo>
                    <a:cubicBezTo>
                      <a:pt x="1974" y="460"/>
                      <a:pt x="1848" y="216"/>
                      <a:pt x="165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69;p54">
                <a:extLst>
                  <a:ext uri="{FF2B5EF4-FFF2-40B4-BE49-F238E27FC236}">
                    <a16:creationId xmlns:a16="http://schemas.microsoft.com/office/drawing/2014/main" id="{3155942E-24F9-DE21-30C7-9AA86E0D80C0}"/>
                  </a:ext>
                </a:extLst>
              </p:cNvPr>
              <p:cNvSpPr/>
              <p:nvPr/>
            </p:nvSpPr>
            <p:spPr>
              <a:xfrm flipH="1">
                <a:off x="2546204" y="1513027"/>
                <a:ext cx="589961" cy="42645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4580" extrusionOk="0">
                    <a:moveTo>
                      <a:pt x="5645" y="0"/>
                    </a:moveTo>
                    <a:lnTo>
                      <a:pt x="1" y="2832"/>
                    </a:lnTo>
                    <a:cubicBezTo>
                      <a:pt x="43" y="3030"/>
                      <a:pt x="106" y="3225"/>
                      <a:pt x="189" y="3410"/>
                    </a:cubicBezTo>
                    <a:cubicBezTo>
                      <a:pt x="296" y="3644"/>
                      <a:pt x="413" y="3888"/>
                      <a:pt x="535" y="4138"/>
                    </a:cubicBezTo>
                    <a:cubicBezTo>
                      <a:pt x="969" y="4362"/>
                      <a:pt x="1585" y="4579"/>
                      <a:pt x="2342" y="4579"/>
                    </a:cubicBezTo>
                    <a:cubicBezTo>
                      <a:pt x="2869" y="4579"/>
                      <a:pt x="3463" y="4474"/>
                      <a:pt x="4110" y="4194"/>
                    </a:cubicBezTo>
                    <a:cubicBezTo>
                      <a:pt x="5979" y="3381"/>
                      <a:pt x="6299" y="1879"/>
                      <a:pt x="6336" y="1120"/>
                    </a:cubicBezTo>
                    <a:cubicBezTo>
                      <a:pt x="6227" y="910"/>
                      <a:pt x="6118" y="706"/>
                      <a:pt x="6009" y="513"/>
                    </a:cubicBezTo>
                    <a:cubicBezTo>
                      <a:pt x="5908" y="328"/>
                      <a:pt x="5786" y="157"/>
                      <a:pt x="564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70;p54">
                <a:extLst>
                  <a:ext uri="{FF2B5EF4-FFF2-40B4-BE49-F238E27FC236}">
                    <a16:creationId xmlns:a16="http://schemas.microsoft.com/office/drawing/2014/main" id="{EE68917D-C29D-3C29-6E90-1A6E34A7873D}"/>
                  </a:ext>
                </a:extLst>
              </p:cNvPr>
              <p:cNvSpPr/>
              <p:nvPr/>
            </p:nvSpPr>
            <p:spPr>
              <a:xfrm flipH="1">
                <a:off x="2541269" y="1417402"/>
                <a:ext cx="628230" cy="489399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5256" extrusionOk="0">
                    <a:moveTo>
                      <a:pt x="4090" y="1"/>
                    </a:moveTo>
                    <a:cubicBezTo>
                      <a:pt x="2650" y="1"/>
                      <a:pt x="1177" y="819"/>
                      <a:pt x="456" y="2057"/>
                    </a:cubicBezTo>
                    <a:cubicBezTo>
                      <a:pt x="166" y="2545"/>
                      <a:pt x="10" y="3102"/>
                      <a:pt x="0" y="3670"/>
                    </a:cubicBezTo>
                    <a:lnTo>
                      <a:pt x="0" y="3739"/>
                    </a:lnTo>
                    <a:cubicBezTo>
                      <a:pt x="0" y="3739"/>
                      <a:pt x="429" y="4835"/>
                      <a:pt x="1730" y="5152"/>
                    </a:cubicBezTo>
                    <a:lnTo>
                      <a:pt x="1770" y="5161"/>
                    </a:lnTo>
                    <a:cubicBezTo>
                      <a:pt x="2039" y="5225"/>
                      <a:pt x="2314" y="5256"/>
                      <a:pt x="2588" y="5256"/>
                    </a:cubicBezTo>
                    <a:cubicBezTo>
                      <a:pt x="4084" y="5256"/>
                      <a:pt x="5583" y="4349"/>
                      <a:pt x="6192" y="2968"/>
                    </a:cubicBezTo>
                    <a:cubicBezTo>
                      <a:pt x="6203" y="2944"/>
                      <a:pt x="6215" y="2919"/>
                      <a:pt x="6224" y="2894"/>
                    </a:cubicBezTo>
                    <a:cubicBezTo>
                      <a:pt x="6746" y="1661"/>
                      <a:pt x="6126" y="665"/>
                      <a:pt x="6125" y="665"/>
                    </a:cubicBezTo>
                    <a:cubicBezTo>
                      <a:pt x="6125" y="665"/>
                      <a:pt x="6125" y="665"/>
                      <a:pt x="6125" y="665"/>
                    </a:cubicBezTo>
                    <a:cubicBezTo>
                      <a:pt x="6106" y="650"/>
                      <a:pt x="6087" y="636"/>
                      <a:pt x="6068" y="623"/>
                    </a:cubicBezTo>
                    <a:cubicBezTo>
                      <a:pt x="5587" y="276"/>
                      <a:pt x="5021" y="66"/>
                      <a:pt x="4432" y="17"/>
                    </a:cubicBezTo>
                    <a:cubicBezTo>
                      <a:pt x="4318" y="6"/>
                      <a:pt x="4204" y="1"/>
                      <a:pt x="40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1;p54">
                <a:extLst>
                  <a:ext uri="{FF2B5EF4-FFF2-40B4-BE49-F238E27FC236}">
                    <a16:creationId xmlns:a16="http://schemas.microsoft.com/office/drawing/2014/main" id="{FA680701-DB5E-86FB-6BB2-CAD206519004}"/>
                  </a:ext>
                </a:extLst>
              </p:cNvPr>
              <p:cNvSpPr/>
              <p:nvPr/>
            </p:nvSpPr>
            <p:spPr>
              <a:xfrm flipH="1">
                <a:off x="2597136" y="1484070"/>
                <a:ext cx="568638" cy="397311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4267" extrusionOk="0">
                    <a:moveTo>
                      <a:pt x="5922" y="0"/>
                    </a:moveTo>
                    <a:cubicBezTo>
                      <a:pt x="5919" y="0"/>
                      <a:pt x="5915" y="1"/>
                      <a:pt x="5912" y="2"/>
                    </a:cubicBezTo>
                    <a:cubicBezTo>
                      <a:pt x="5896" y="6"/>
                      <a:pt x="5889" y="23"/>
                      <a:pt x="5893" y="38"/>
                    </a:cubicBezTo>
                    <a:cubicBezTo>
                      <a:pt x="5904" y="73"/>
                      <a:pt x="5916" y="111"/>
                      <a:pt x="5927" y="151"/>
                    </a:cubicBezTo>
                    <a:cubicBezTo>
                      <a:pt x="5930" y="164"/>
                      <a:pt x="5942" y="171"/>
                      <a:pt x="5954" y="171"/>
                    </a:cubicBezTo>
                    <a:cubicBezTo>
                      <a:pt x="5959" y="171"/>
                      <a:pt x="5963" y="170"/>
                      <a:pt x="5967" y="168"/>
                    </a:cubicBezTo>
                    <a:lnTo>
                      <a:pt x="5967" y="170"/>
                    </a:lnTo>
                    <a:cubicBezTo>
                      <a:pt x="5980" y="164"/>
                      <a:pt x="5986" y="149"/>
                      <a:pt x="5982" y="136"/>
                    </a:cubicBezTo>
                    <a:cubicBezTo>
                      <a:pt x="5973" y="96"/>
                      <a:pt x="5961" y="56"/>
                      <a:pt x="5950" y="21"/>
                    </a:cubicBezTo>
                    <a:cubicBezTo>
                      <a:pt x="5945" y="8"/>
                      <a:pt x="5934" y="0"/>
                      <a:pt x="5922" y="0"/>
                    </a:cubicBezTo>
                    <a:close/>
                    <a:moveTo>
                      <a:pt x="5994" y="268"/>
                    </a:moveTo>
                    <a:cubicBezTo>
                      <a:pt x="5976" y="268"/>
                      <a:pt x="5958" y="282"/>
                      <a:pt x="5965" y="305"/>
                    </a:cubicBezTo>
                    <a:cubicBezTo>
                      <a:pt x="5973" y="344"/>
                      <a:pt x="5980" y="382"/>
                      <a:pt x="5988" y="420"/>
                    </a:cubicBezTo>
                    <a:cubicBezTo>
                      <a:pt x="5990" y="433"/>
                      <a:pt x="6001" y="444"/>
                      <a:pt x="6016" y="444"/>
                    </a:cubicBezTo>
                    <a:cubicBezTo>
                      <a:pt x="6018" y="444"/>
                      <a:pt x="6020" y="443"/>
                      <a:pt x="6022" y="443"/>
                    </a:cubicBezTo>
                    <a:cubicBezTo>
                      <a:pt x="6024" y="443"/>
                      <a:pt x="6028" y="443"/>
                      <a:pt x="6030" y="441"/>
                    </a:cubicBezTo>
                    <a:lnTo>
                      <a:pt x="6030" y="441"/>
                    </a:lnTo>
                    <a:lnTo>
                      <a:pt x="6028" y="443"/>
                    </a:lnTo>
                    <a:cubicBezTo>
                      <a:pt x="6041" y="437"/>
                      <a:pt x="6049" y="422"/>
                      <a:pt x="6045" y="408"/>
                    </a:cubicBezTo>
                    <a:cubicBezTo>
                      <a:pt x="6038" y="370"/>
                      <a:pt x="6030" y="330"/>
                      <a:pt x="6022" y="292"/>
                    </a:cubicBezTo>
                    <a:cubicBezTo>
                      <a:pt x="6019" y="275"/>
                      <a:pt x="6007" y="268"/>
                      <a:pt x="5994" y="268"/>
                    </a:cubicBezTo>
                    <a:close/>
                    <a:moveTo>
                      <a:pt x="6043" y="543"/>
                    </a:moveTo>
                    <a:cubicBezTo>
                      <a:pt x="6026" y="543"/>
                      <a:pt x="6009" y="556"/>
                      <a:pt x="6013" y="578"/>
                    </a:cubicBezTo>
                    <a:cubicBezTo>
                      <a:pt x="6019" y="616"/>
                      <a:pt x="6024" y="656"/>
                      <a:pt x="6028" y="694"/>
                    </a:cubicBezTo>
                    <a:cubicBezTo>
                      <a:pt x="6030" y="710"/>
                      <a:pt x="6043" y="721"/>
                      <a:pt x="6057" y="721"/>
                    </a:cubicBezTo>
                    <a:cubicBezTo>
                      <a:pt x="6058" y="721"/>
                      <a:pt x="6059" y="721"/>
                      <a:pt x="6060" y="721"/>
                    </a:cubicBezTo>
                    <a:cubicBezTo>
                      <a:pt x="6064" y="719"/>
                      <a:pt x="6068" y="719"/>
                      <a:pt x="6070" y="717"/>
                    </a:cubicBezTo>
                    <a:lnTo>
                      <a:pt x="6070" y="719"/>
                    </a:lnTo>
                    <a:cubicBezTo>
                      <a:pt x="6081" y="714"/>
                      <a:pt x="6087" y="700"/>
                      <a:pt x="6087" y="689"/>
                    </a:cubicBezTo>
                    <a:cubicBezTo>
                      <a:pt x="6081" y="649"/>
                      <a:pt x="6078" y="611"/>
                      <a:pt x="6072" y="571"/>
                    </a:cubicBezTo>
                    <a:cubicBezTo>
                      <a:pt x="6070" y="552"/>
                      <a:pt x="6057" y="543"/>
                      <a:pt x="6043" y="543"/>
                    </a:cubicBezTo>
                    <a:close/>
                    <a:moveTo>
                      <a:pt x="6071" y="821"/>
                    </a:moveTo>
                    <a:cubicBezTo>
                      <a:pt x="6055" y="821"/>
                      <a:pt x="6038" y="833"/>
                      <a:pt x="6041" y="855"/>
                    </a:cubicBezTo>
                    <a:cubicBezTo>
                      <a:pt x="6043" y="893"/>
                      <a:pt x="6047" y="933"/>
                      <a:pt x="6047" y="971"/>
                    </a:cubicBezTo>
                    <a:cubicBezTo>
                      <a:pt x="6047" y="986"/>
                      <a:pt x="6060" y="1000"/>
                      <a:pt x="6078" y="1000"/>
                    </a:cubicBezTo>
                    <a:cubicBezTo>
                      <a:pt x="6081" y="1000"/>
                      <a:pt x="6085" y="998"/>
                      <a:pt x="6089" y="996"/>
                    </a:cubicBezTo>
                    <a:lnTo>
                      <a:pt x="6089" y="998"/>
                    </a:lnTo>
                    <a:cubicBezTo>
                      <a:pt x="6099" y="992"/>
                      <a:pt x="6106" y="982"/>
                      <a:pt x="6106" y="969"/>
                    </a:cubicBezTo>
                    <a:cubicBezTo>
                      <a:pt x="6104" y="929"/>
                      <a:pt x="6102" y="891"/>
                      <a:pt x="6101" y="851"/>
                    </a:cubicBezTo>
                    <a:cubicBezTo>
                      <a:pt x="6101" y="831"/>
                      <a:pt x="6086" y="821"/>
                      <a:pt x="6071" y="821"/>
                    </a:cubicBezTo>
                    <a:close/>
                    <a:moveTo>
                      <a:pt x="6078" y="1103"/>
                    </a:moveTo>
                    <a:cubicBezTo>
                      <a:pt x="6062" y="1103"/>
                      <a:pt x="6049" y="1116"/>
                      <a:pt x="6047" y="1131"/>
                    </a:cubicBezTo>
                    <a:cubicBezTo>
                      <a:pt x="6047" y="1169"/>
                      <a:pt x="6045" y="1209"/>
                      <a:pt x="6043" y="1247"/>
                    </a:cubicBezTo>
                    <a:cubicBezTo>
                      <a:pt x="6043" y="1265"/>
                      <a:pt x="6055" y="1278"/>
                      <a:pt x="6072" y="1278"/>
                    </a:cubicBezTo>
                    <a:cubicBezTo>
                      <a:pt x="6076" y="1278"/>
                      <a:pt x="6081" y="1278"/>
                      <a:pt x="6087" y="1276"/>
                    </a:cubicBezTo>
                    <a:lnTo>
                      <a:pt x="6085" y="1276"/>
                    </a:lnTo>
                    <a:cubicBezTo>
                      <a:pt x="6095" y="1272"/>
                      <a:pt x="6102" y="1263"/>
                      <a:pt x="6102" y="1251"/>
                    </a:cubicBezTo>
                    <a:cubicBezTo>
                      <a:pt x="6104" y="1211"/>
                      <a:pt x="6106" y="1171"/>
                      <a:pt x="6106" y="1133"/>
                    </a:cubicBezTo>
                    <a:cubicBezTo>
                      <a:pt x="6106" y="1116"/>
                      <a:pt x="6095" y="1103"/>
                      <a:pt x="6078" y="1103"/>
                    </a:cubicBezTo>
                    <a:close/>
                    <a:moveTo>
                      <a:pt x="6061" y="1381"/>
                    </a:moveTo>
                    <a:cubicBezTo>
                      <a:pt x="6047" y="1381"/>
                      <a:pt x="6034" y="1389"/>
                      <a:pt x="6032" y="1408"/>
                    </a:cubicBezTo>
                    <a:cubicBezTo>
                      <a:pt x="6028" y="1446"/>
                      <a:pt x="6024" y="1484"/>
                      <a:pt x="6019" y="1522"/>
                    </a:cubicBezTo>
                    <a:cubicBezTo>
                      <a:pt x="6015" y="1539"/>
                      <a:pt x="6026" y="1553"/>
                      <a:pt x="6041" y="1556"/>
                    </a:cubicBezTo>
                    <a:cubicBezTo>
                      <a:pt x="6047" y="1556"/>
                      <a:pt x="6055" y="1556"/>
                      <a:pt x="6059" y="1553"/>
                    </a:cubicBezTo>
                    <a:lnTo>
                      <a:pt x="6059" y="1555"/>
                    </a:lnTo>
                    <a:cubicBezTo>
                      <a:pt x="6068" y="1551"/>
                      <a:pt x="6074" y="1541"/>
                      <a:pt x="6076" y="1532"/>
                    </a:cubicBezTo>
                    <a:cubicBezTo>
                      <a:pt x="6081" y="1492"/>
                      <a:pt x="6087" y="1453"/>
                      <a:pt x="6091" y="1413"/>
                    </a:cubicBezTo>
                    <a:cubicBezTo>
                      <a:pt x="6093" y="1393"/>
                      <a:pt x="6077" y="1381"/>
                      <a:pt x="6061" y="1381"/>
                    </a:cubicBezTo>
                    <a:close/>
                    <a:moveTo>
                      <a:pt x="6020" y="1655"/>
                    </a:moveTo>
                    <a:cubicBezTo>
                      <a:pt x="6005" y="1655"/>
                      <a:pt x="5992" y="1666"/>
                      <a:pt x="5990" y="1680"/>
                    </a:cubicBezTo>
                    <a:cubicBezTo>
                      <a:pt x="5982" y="1719"/>
                      <a:pt x="5975" y="1757"/>
                      <a:pt x="5965" y="1795"/>
                    </a:cubicBezTo>
                    <a:cubicBezTo>
                      <a:pt x="5961" y="1810"/>
                      <a:pt x="5971" y="1825"/>
                      <a:pt x="5988" y="1829"/>
                    </a:cubicBezTo>
                    <a:cubicBezTo>
                      <a:pt x="5990" y="1830"/>
                      <a:pt x="5993" y="1830"/>
                      <a:pt x="5996" y="1830"/>
                    </a:cubicBezTo>
                    <a:cubicBezTo>
                      <a:pt x="6000" y="1830"/>
                      <a:pt x="6004" y="1829"/>
                      <a:pt x="6007" y="1827"/>
                    </a:cubicBezTo>
                    <a:lnTo>
                      <a:pt x="6007" y="1829"/>
                    </a:lnTo>
                    <a:cubicBezTo>
                      <a:pt x="6015" y="1823"/>
                      <a:pt x="6020" y="1816"/>
                      <a:pt x="6022" y="1806"/>
                    </a:cubicBezTo>
                    <a:cubicBezTo>
                      <a:pt x="6032" y="1768"/>
                      <a:pt x="6039" y="1730"/>
                      <a:pt x="6047" y="1692"/>
                    </a:cubicBezTo>
                    <a:cubicBezTo>
                      <a:pt x="6051" y="1675"/>
                      <a:pt x="6039" y="1659"/>
                      <a:pt x="6024" y="1656"/>
                    </a:cubicBezTo>
                    <a:cubicBezTo>
                      <a:pt x="6023" y="1655"/>
                      <a:pt x="6022" y="1655"/>
                      <a:pt x="6020" y="1655"/>
                    </a:cubicBezTo>
                    <a:close/>
                    <a:moveTo>
                      <a:pt x="5951" y="1927"/>
                    </a:moveTo>
                    <a:cubicBezTo>
                      <a:pt x="5939" y="1927"/>
                      <a:pt x="5928" y="1933"/>
                      <a:pt x="5923" y="1947"/>
                    </a:cubicBezTo>
                    <a:cubicBezTo>
                      <a:pt x="5912" y="1985"/>
                      <a:pt x="5900" y="2022"/>
                      <a:pt x="5889" y="2058"/>
                    </a:cubicBezTo>
                    <a:cubicBezTo>
                      <a:pt x="5883" y="2073"/>
                      <a:pt x="5891" y="2090"/>
                      <a:pt x="5906" y="2096"/>
                    </a:cubicBezTo>
                    <a:cubicBezTo>
                      <a:pt x="5909" y="2097"/>
                      <a:pt x="5913" y="2097"/>
                      <a:pt x="5916" y="2097"/>
                    </a:cubicBezTo>
                    <a:cubicBezTo>
                      <a:pt x="5921" y="2097"/>
                      <a:pt x="5926" y="2096"/>
                      <a:pt x="5929" y="2094"/>
                    </a:cubicBezTo>
                    <a:lnTo>
                      <a:pt x="5929" y="2096"/>
                    </a:lnTo>
                    <a:cubicBezTo>
                      <a:pt x="5937" y="2092"/>
                      <a:pt x="5942" y="2085"/>
                      <a:pt x="5944" y="2077"/>
                    </a:cubicBezTo>
                    <a:cubicBezTo>
                      <a:pt x="5956" y="2041"/>
                      <a:pt x="5969" y="2003"/>
                      <a:pt x="5980" y="1965"/>
                    </a:cubicBezTo>
                    <a:cubicBezTo>
                      <a:pt x="5987" y="1941"/>
                      <a:pt x="5969" y="1927"/>
                      <a:pt x="5951" y="1927"/>
                    </a:cubicBezTo>
                    <a:close/>
                    <a:moveTo>
                      <a:pt x="5857" y="2191"/>
                    </a:moveTo>
                    <a:cubicBezTo>
                      <a:pt x="5847" y="2191"/>
                      <a:pt x="5838" y="2196"/>
                      <a:pt x="5832" y="2207"/>
                    </a:cubicBezTo>
                    <a:cubicBezTo>
                      <a:pt x="5818" y="2243"/>
                      <a:pt x="5801" y="2279"/>
                      <a:pt x="5786" y="2313"/>
                    </a:cubicBezTo>
                    <a:cubicBezTo>
                      <a:pt x="5777" y="2334"/>
                      <a:pt x="5793" y="2355"/>
                      <a:pt x="5812" y="2355"/>
                    </a:cubicBezTo>
                    <a:cubicBezTo>
                      <a:pt x="5817" y="2355"/>
                      <a:pt x="5821" y="2354"/>
                      <a:pt x="5826" y="2352"/>
                    </a:cubicBezTo>
                    <a:lnTo>
                      <a:pt x="5826" y="2352"/>
                    </a:lnTo>
                    <a:lnTo>
                      <a:pt x="5824" y="2354"/>
                    </a:lnTo>
                    <a:cubicBezTo>
                      <a:pt x="5832" y="2352"/>
                      <a:pt x="5835" y="2346"/>
                      <a:pt x="5839" y="2338"/>
                    </a:cubicBezTo>
                    <a:cubicBezTo>
                      <a:pt x="5855" y="2302"/>
                      <a:pt x="5872" y="2266"/>
                      <a:pt x="5887" y="2230"/>
                    </a:cubicBezTo>
                    <a:cubicBezTo>
                      <a:pt x="5893" y="2207"/>
                      <a:pt x="5875" y="2191"/>
                      <a:pt x="5857" y="2191"/>
                    </a:cubicBezTo>
                    <a:close/>
                    <a:moveTo>
                      <a:pt x="5740" y="2442"/>
                    </a:moveTo>
                    <a:cubicBezTo>
                      <a:pt x="5730" y="2442"/>
                      <a:pt x="5719" y="2448"/>
                      <a:pt x="5713" y="2458"/>
                    </a:cubicBezTo>
                    <a:cubicBezTo>
                      <a:pt x="5696" y="2491"/>
                      <a:pt x="5677" y="2525"/>
                      <a:pt x="5656" y="2558"/>
                    </a:cubicBezTo>
                    <a:cubicBezTo>
                      <a:pt x="5649" y="2573"/>
                      <a:pt x="5652" y="2590"/>
                      <a:pt x="5668" y="2600"/>
                    </a:cubicBezTo>
                    <a:cubicBezTo>
                      <a:pt x="5671" y="2601"/>
                      <a:pt x="5676" y="2602"/>
                      <a:pt x="5681" y="2602"/>
                    </a:cubicBezTo>
                    <a:cubicBezTo>
                      <a:pt x="5686" y="2602"/>
                      <a:pt x="5691" y="2601"/>
                      <a:pt x="5694" y="2600"/>
                    </a:cubicBezTo>
                    <a:cubicBezTo>
                      <a:pt x="5700" y="2598"/>
                      <a:pt x="5704" y="2594"/>
                      <a:pt x="5708" y="2588"/>
                    </a:cubicBezTo>
                    <a:cubicBezTo>
                      <a:pt x="5727" y="2556"/>
                      <a:pt x="5748" y="2519"/>
                      <a:pt x="5767" y="2485"/>
                    </a:cubicBezTo>
                    <a:cubicBezTo>
                      <a:pt x="5773" y="2472"/>
                      <a:pt x="5769" y="2453"/>
                      <a:pt x="5753" y="2445"/>
                    </a:cubicBezTo>
                    <a:cubicBezTo>
                      <a:pt x="5749" y="2443"/>
                      <a:pt x="5745" y="2442"/>
                      <a:pt x="5740" y="2442"/>
                    </a:cubicBezTo>
                    <a:close/>
                    <a:moveTo>
                      <a:pt x="5590" y="2680"/>
                    </a:moveTo>
                    <a:cubicBezTo>
                      <a:pt x="5582" y="2680"/>
                      <a:pt x="5576" y="2683"/>
                      <a:pt x="5572" y="2691"/>
                    </a:cubicBezTo>
                    <a:cubicBezTo>
                      <a:pt x="5549" y="2723"/>
                      <a:pt x="5528" y="2756"/>
                      <a:pt x="5504" y="2786"/>
                    </a:cubicBezTo>
                    <a:cubicBezTo>
                      <a:pt x="5489" y="2807"/>
                      <a:pt x="5506" y="2833"/>
                      <a:pt x="5528" y="2833"/>
                    </a:cubicBezTo>
                    <a:cubicBezTo>
                      <a:pt x="5533" y="2833"/>
                      <a:pt x="5537" y="2832"/>
                      <a:pt x="5542" y="2830"/>
                    </a:cubicBezTo>
                    <a:lnTo>
                      <a:pt x="5542" y="2830"/>
                    </a:lnTo>
                    <a:lnTo>
                      <a:pt x="5540" y="2832"/>
                    </a:lnTo>
                    <a:cubicBezTo>
                      <a:pt x="5546" y="2828"/>
                      <a:pt x="5549" y="2825"/>
                      <a:pt x="5551" y="2821"/>
                    </a:cubicBezTo>
                    <a:cubicBezTo>
                      <a:pt x="5574" y="2788"/>
                      <a:pt x="5597" y="2756"/>
                      <a:pt x="5620" y="2723"/>
                    </a:cubicBezTo>
                    <a:cubicBezTo>
                      <a:pt x="5637" y="2705"/>
                      <a:pt x="5610" y="2680"/>
                      <a:pt x="5590" y="2680"/>
                    </a:cubicBezTo>
                    <a:close/>
                    <a:moveTo>
                      <a:pt x="33" y="2791"/>
                    </a:moveTo>
                    <a:cubicBezTo>
                      <a:pt x="28" y="2791"/>
                      <a:pt x="23" y="2793"/>
                      <a:pt x="17" y="2796"/>
                    </a:cubicBezTo>
                    <a:cubicBezTo>
                      <a:pt x="4" y="2805"/>
                      <a:pt x="0" y="2823"/>
                      <a:pt x="10" y="2836"/>
                    </a:cubicBezTo>
                    <a:cubicBezTo>
                      <a:pt x="12" y="2838"/>
                      <a:pt x="35" y="2874"/>
                      <a:pt x="80" y="2935"/>
                    </a:cubicBezTo>
                    <a:cubicBezTo>
                      <a:pt x="86" y="2943"/>
                      <a:pt x="95" y="2947"/>
                      <a:pt x="104" y="2947"/>
                    </a:cubicBezTo>
                    <a:cubicBezTo>
                      <a:pt x="109" y="2947"/>
                      <a:pt x="114" y="2945"/>
                      <a:pt x="118" y="2943"/>
                    </a:cubicBezTo>
                    <a:lnTo>
                      <a:pt x="118" y="2943"/>
                    </a:lnTo>
                    <a:lnTo>
                      <a:pt x="117" y="2945"/>
                    </a:lnTo>
                    <a:cubicBezTo>
                      <a:pt x="118" y="2943"/>
                      <a:pt x="120" y="2943"/>
                      <a:pt x="122" y="2941"/>
                    </a:cubicBezTo>
                    <a:cubicBezTo>
                      <a:pt x="134" y="2931"/>
                      <a:pt x="136" y="2912"/>
                      <a:pt x="126" y="2901"/>
                    </a:cubicBezTo>
                    <a:cubicBezTo>
                      <a:pt x="82" y="2842"/>
                      <a:pt x="59" y="2805"/>
                      <a:pt x="59" y="2805"/>
                    </a:cubicBezTo>
                    <a:cubicBezTo>
                      <a:pt x="53" y="2797"/>
                      <a:pt x="43" y="2791"/>
                      <a:pt x="33" y="2791"/>
                    </a:cubicBezTo>
                    <a:close/>
                    <a:moveTo>
                      <a:pt x="5428" y="2902"/>
                    </a:moveTo>
                    <a:cubicBezTo>
                      <a:pt x="5420" y="2902"/>
                      <a:pt x="5413" y="2905"/>
                      <a:pt x="5406" y="2912"/>
                    </a:cubicBezTo>
                    <a:cubicBezTo>
                      <a:pt x="5382" y="2943"/>
                      <a:pt x="5357" y="2971"/>
                      <a:pt x="5330" y="3000"/>
                    </a:cubicBezTo>
                    <a:cubicBezTo>
                      <a:pt x="5311" y="3021"/>
                      <a:pt x="5328" y="3049"/>
                      <a:pt x="5351" y="3049"/>
                    </a:cubicBezTo>
                    <a:cubicBezTo>
                      <a:pt x="5355" y="3049"/>
                      <a:pt x="5360" y="3048"/>
                      <a:pt x="5364" y="3046"/>
                    </a:cubicBezTo>
                    <a:lnTo>
                      <a:pt x="5364" y="3048"/>
                    </a:lnTo>
                    <a:cubicBezTo>
                      <a:pt x="5368" y="3046"/>
                      <a:pt x="5370" y="3044"/>
                      <a:pt x="5374" y="3040"/>
                    </a:cubicBezTo>
                    <a:cubicBezTo>
                      <a:pt x="5401" y="3011"/>
                      <a:pt x="5427" y="2981"/>
                      <a:pt x="5450" y="2950"/>
                    </a:cubicBezTo>
                    <a:cubicBezTo>
                      <a:pt x="5470" y="2928"/>
                      <a:pt x="5450" y="2902"/>
                      <a:pt x="5428" y="2902"/>
                    </a:cubicBezTo>
                    <a:close/>
                    <a:moveTo>
                      <a:pt x="206" y="3014"/>
                    </a:moveTo>
                    <a:cubicBezTo>
                      <a:pt x="184" y="3014"/>
                      <a:pt x="165" y="3040"/>
                      <a:pt x="183" y="3063"/>
                    </a:cubicBezTo>
                    <a:cubicBezTo>
                      <a:pt x="210" y="3092"/>
                      <a:pt x="235" y="3122"/>
                      <a:pt x="261" y="3153"/>
                    </a:cubicBezTo>
                    <a:cubicBezTo>
                      <a:pt x="267" y="3158"/>
                      <a:pt x="275" y="3161"/>
                      <a:pt x="283" y="3161"/>
                    </a:cubicBezTo>
                    <a:cubicBezTo>
                      <a:pt x="288" y="3161"/>
                      <a:pt x="293" y="3160"/>
                      <a:pt x="298" y="3158"/>
                    </a:cubicBezTo>
                    <a:lnTo>
                      <a:pt x="296" y="3158"/>
                    </a:lnTo>
                    <a:cubicBezTo>
                      <a:pt x="298" y="3158"/>
                      <a:pt x="302" y="3156"/>
                      <a:pt x="303" y="3154"/>
                    </a:cubicBezTo>
                    <a:cubicBezTo>
                      <a:pt x="315" y="3143"/>
                      <a:pt x="317" y="3124"/>
                      <a:pt x="305" y="3112"/>
                    </a:cubicBezTo>
                    <a:cubicBezTo>
                      <a:pt x="279" y="3084"/>
                      <a:pt x="252" y="3053"/>
                      <a:pt x="229" y="3025"/>
                    </a:cubicBezTo>
                    <a:cubicBezTo>
                      <a:pt x="222" y="3017"/>
                      <a:pt x="214" y="3014"/>
                      <a:pt x="206" y="3014"/>
                    </a:cubicBezTo>
                    <a:close/>
                    <a:moveTo>
                      <a:pt x="5240" y="3108"/>
                    </a:moveTo>
                    <a:cubicBezTo>
                      <a:pt x="5233" y="3108"/>
                      <a:pt x="5226" y="3110"/>
                      <a:pt x="5220" y="3116"/>
                    </a:cubicBezTo>
                    <a:cubicBezTo>
                      <a:pt x="5193" y="3145"/>
                      <a:pt x="5164" y="3172"/>
                      <a:pt x="5136" y="3196"/>
                    </a:cubicBezTo>
                    <a:cubicBezTo>
                      <a:pt x="5115" y="3216"/>
                      <a:pt x="5132" y="3247"/>
                      <a:pt x="5156" y="3247"/>
                    </a:cubicBezTo>
                    <a:cubicBezTo>
                      <a:pt x="5161" y="3247"/>
                      <a:pt x="5165" y="3246"/>
                      <a:pt x="5170" y="3244"/>
                    </a:cubicBezTo>
                    <a:lnTo>
                      <a:pt x="5168" y="3244"/>
                    </a:lnTo>
                    <a:cubicBezTo>
                      <a:pt x="5172" y="3244"/>
                      <a:pt x="5174" y="3242"/>
                      <a:pt x="5176" y="3240"/>
                    </a:cubicBezTo>
                    <a:cubicBezTo>
                      <a:pt x="5204" y="3214"/>
                      <a:pt x="5235" y="3187"/>
                      <a:pt x="5261" y="3158"/>
                    </a:cubicBezTo>
                    <a:cubicBezTo>
                      <a:pt x="5284" y="3138"/>
                      <a:pt x="5263" y="3108"/>
                      <a:pt x="5240" y="3108"/>
                    </a:cubicBezTo>
                    <a:close/>
                    <a:moveTo>
                      <a:pt x="396" y="3219"/>
                    </a:moveTo>
                    <a:cubicBezTo>
                      <a:pt x="373" y="3219"/>
                      <a:pt x="354" y="3248"/>
                      <a:pt x="374" y="3269"/>
                    </a:cubicBezTo>
                    <a:cubicBezTo>
                      <a:pt x="403" y="3297"/>
                      <a:pt x="431" y="3324"/>
                      <a:pt x="460" y="3353"/>
                    </a:cubicBezTo>
                    <a:cubicBezTo>
                      <a:pt x="464" y="3357"/>
                      <a:pt x="471" y="3360"/>
                      <a:pt x="478" y="3360"/>
                    </a:cubicBezTo>
                    <a:cubicBezTo>
                      <a:pt x="483" y="3360"/>
                      <a:pt x="488" y="3359"/>
                      <a:pt x="492" y="3357"/>
                    </a:cubicBezTo>
                    <a:lnTo>
                      <a:pt x="492" y="3358"/>
                    </a:lnTo>
                    <a:cubicBezTo>
                      <a:pt x="494" y="3357"/>
                      <a:pt x="498" y="3355"/>
                      <a:pt x="500" y="3351"/>
                    </a:cubicBezTo>
                    <a:cubicBezTo>
                      <a:pt x="511" y="3339"/>
                      <a:pt x="511" y="3320"/>
                      <a:pt x="500" y="3309"/>
                    </a:cubicBezTo>
                    <a:cubicBezTo>
                      <a:pt x="471" y="3282"/>
                      <a:pt x="443" y="3256"/>
                      <a:pt x="416" y="3229"/>
                    </a:cubicBezTo>
                    <a:cubicBezTo>
                      <a:pt x="410" y="3222"/>
                      <a:pt x="402" y="3219"/>
                      <a:pt x="396" y="3219"/>
                    </a:cubicBezTo>
                    <a:close/>
                    <a:moveTo>
                      <a:pt x="5035" y="3295"/>
                    </a:moveTo>
                    <a:cubicBezTo>
                      <a:pt x="5029" y="3295"/>
                      <a:pt x="5022" y="3297"/>
                      <a:pt x="5015" y="3303"/>
                    </a:cubicBezTo>
                    <a:cubicBezTo>
                      <a:pt x="4987" y="3328"/>
                      <a:pt x="4956" y="3351"/>
                      <a:pt x="4926" y="3376"/>
                    </a:cubicBezTo>
                    <a:cubicBezTo>
                      <a:pt x="4901" y="3394"/>
                      <a:pt x="4917" y="3428"/>
                      <a:pt x="4943" y="3428"/>
                    </a:cubicBezTo>
                    <a:cubicBezTo>
                      <a:pt x="4947" y="3428"/>
                      <a:pt x="4952" y="3427"/>
                      <a:pt x="4956" y="3425"/>
                    </a:cubicBezTo>
                    <a:lnTo>
                      <a:pt x="4956" y="3423"/>
                    </a:lnTo>
                    <a:cubicBezTo>
                      <a:pt x="4958" y="3423"/>
                      <a:pt x="4960" y="3423"/>
                      <a:pt x="4962" y="3421"/>
                    </a:cubicBezTo>
                    <a:cubicBezTo>
                      <a:pt x="4993" y="3397"/>
                      <a:pt x="5023" y="3372"/>
                      <a:pt x="5054" y="3347"/>
                    </a:cubicBezTo>
                    <a:cubicBezTo>
                      <a:pt x="5078" y="3328"/>
                      <a:pt x="5059" y="3295"/>
                      <a:pt x="5035" y="3295"/>
                    </a:cubicBezTo>
                    <a:close/>
                    <a:moveTo>
                      <a:pt x="600" y="3410"/>
                    </a:moveTo>
                    <a:cubicBezTo>
                      <a:pt x="576" y="3410"/>
                      <a:pt x="557" y="3442"/>
                      <a:pt x="580" y="3461"/>
                    </a:cubicBezTo>
                    <a:cubicBezTo>
                      <a:pt x="610" y="3488"/>
                      <a:pt x="641" y="3515"/>
                      <a:pt x="671" y="3538"/>
                    </a:cubicBezTo>
                    <a:cubicBezTo>
                      <a:pt x="676" y="3542"/>
                      <a:pt x="683" y="3545"/>
                      <a:pt x="689" y="3545"/>
                    </a:cubicBezTo>
                    <a:cubicBezTo>
                      <a:pt x="694" y="3545"/>
                      <a:pt x="698" y="3544"/>
                      <a:pt x="702" y="3542"/>
                    </a:cubicBezTo>
                    <a:lnTo>
                      <a:pt x="702" y="3543"/>
                    </a:lnTo>
                    <a:cubicBezTo>
                      <a:pt x="706" y="3542"/>
                      <a:pt x="710" y="3538"/>
                      <a:pt x="711" y="3534"/>
                    </a:cubicBezTo>
                    <a:cubicBezTo>
                      <a:pt x="721" y="3521"/>
                      <a:pt x="719" y="3503"/>
                      <a:pt x="708" y="3492"/>
                    </a:cubicBezTo>
                    <a:cubicBezTo>
                      <a:pt x="677" y="3469"/>
                      <a:pt x="647" y="3442"/>
                      <a:pt x="618" y="3418"/>
                    </a:cubicBezTo>
                    <a:cubicBezTo>
                      <a:pt x="612" y="3412"/>
                      <a:pt x="606" y="3410"/>
                      <a:pt x="600" y="3410"/>
                    </a:cubicBezTo>
                    <a:close/>
                    <a:moveTo>
                      <a:pt x="4813" y="3466"/>
                    </a:moveTo>
                    <a:cubicBezTo>
                      <a:pt x="4808" y="3466"/>
                      <a:pt x="4802" y="3467"/>
                      <a:pt x="4796" y="3471"/>
                    </a:cubicBezTo>
                    <a:cubicBezTo>
                      <a:pt x="4766" y="3492"/>
                      <a:pt x="4733" y="3515"/>
                      <a:pt x="4701" y="3536"/>
                    </a:cubicBezTo>
                    <a:cubicBezTo>
                      <a:pt x="4673" y="3552"/>
                      <a:pt x="4690" y="3591"/>
                      <a:pt x="4716" y="3591"/>
                    </a:cubicBezTo>
                    <a:cubicBezTo>
                      <a:pt x="4721" y="3591"/>
                      <a:pt x="4726" y="3590"/>
                      <a:pt x="4731" y="3587"/>
                    </a:cubicBezTo>
                    <a:lnTo>
                      <a:pt x="4733" y="3585"/>
                    </a:lnTo>
                    <a:cubicBezTo>
                      <a:pt x="4766" y="3563"/>
                      <a:pt x="4800" y="3540"/>
                      <a:pt x="4830" y="3519"/>
                    </a:cubicBezTo>
                    <a:cubicBezTo>
                      <a:pt x="4856" y="3500"/>
                      <a:pt x="4838" y="3466"/>
                      <a:pt x="4813" y="3466"/>
                    </a:cubicBezTo>
                    <a:close/>
                    <a:moveTo>
                      <a:pt x="817" y="3585"/>
                    </a:moveTo>
                    <a:cubicBezTo>
                      <a:pt x="808" y="3585"/>
                      <a:pt x="799" y="3589"/>
                      <a:pt x="793" y="3597"/>
                    </a:cubicBezTo>
                    <a:cubicBezTo>
                      <a:pt x="784" y="3610"/>
                      <a:pt x="788" y="3629"/>
                      <a:pt x="799" y="3639"/>
                    </a:cubicBezTo>
                    <a:cubicBezTo>
                      <a:pt x="832" y="3662"/>
                      <a:pt x="864" y="3685"/>
                      <a:pt x="895" y="3707"/>
                    </a:cubicBezTo>
                    <a:cubicBezTo>
                      <a:pt x="900" y="3711"/>
                      <a:pt x="906" y="3712"/>
                      <a:pt x="911" y="3712"/>
                    </a:cubicBezTo>
                    <a:cubicBezTo>
                      <a:pt x="916" y="3712"/>
                      <a:pt x="921" y="3711"/>
                      <a:pt x="925" y="3709"/>
                    </a:cubicBezTo>
                    <a:lnTo>
                      <a:pt x="925" y="3711"/>
                    </a:lnTo>
                    <a:cubicBezTo>
                      <a:pt x="931" y="3707"/>
                      <a:pt x="935" y="3704"/>
                      <a:pt x="938" y="3700"/>
                    </a:cubicBezTo>
                    <a:cubicBezTo>
                      <a:pt x="946" y="3686"/>
                      <a:pt x="944" y="3667"/>
                      <a:pt x="931" y="3658"/>
                    </a:cubicBezTo>
                    <a:cubicBezTo>
                      <a:pt x="898" y="3637"/>
                      <a:pt x="866" y="3616"/>
                      <a:pt x="835" y="3591"/>
                    </a:cubicBezTo>
                    <a:cubicBezTo>
                      <a:pt x="830" y="3587"/>
                      <a:pt x="823" y="3585"/>
                      <a:pt x="817" y="3585"/>
                    </a:cubicBezTo>
                    <a:close/>
                    <a:moveTo>
                      <a:pt x="4583" y="3617"/>
                    </a:moveTo>
                    <a:cubicBezTo>
                      <a:pt x="4578" y="3617"/>
                      <a:pt x="4573" y="3618"/>
                      <a:pt x="4567" y="3622"/>
                    </a:cubicBezTo>
                    <a:cubicBezTo>
                      <a:pt x="4533" y="3641"/>
                      <a:pt x="4501" y="3662"/>
                      <a:pt x="4466" y="3681"/>
                    </a:cubicBezTo>
                    <a:cubicBezTo>
                      <a:pt x="4437" y="3695"/>
                      <a:pt x="4452" y="3736"/>
                      <a:pt x="4478" y="3736"/>
                    </a:cubicBezTo>
                    <a:cubicBezTo>
                      <a:pt x="4483" y="3736"/>
                      <a:pt x="4488" y="3735"/>
                      <a:pt x="4493" y="3732"/>
                    </a:cubicBezTo>
                    <a:lnTo>
                      <a:pt x="4495" y="3730"/>
                    </a:lnTo>
                    <a:cubicBezTo>
                      <a:pt x="4529" y="3711"/>
                      <a:pt x="4564" y="3692"/>
                      <a:pt x="4598" y="3671"/>
                    </a:cubicBezTo>
                    <a:cubicBezTo>
                      <a:pt x="4625" y="3655"/>
                      <a:pt x="4608" y="3617"/>
                      <a:pt x="4583" y="3617"/>
                    </a:cubicBezTo>
                    <a:close/>
                    <a:moveTo>
                      <a:pt x="1045" y="3742"/>
                    </a:moveTo>
                    <a:cubicBezTo>
                      <a:pt x="1019" y="3742"/>
                      <a:pt x="1002" y="3781"/>
                      <a:pt x="1032" y="3797"/>
                    </a:cubicBezTo>
                    <a:cubicBezTo>
                      <a:pt x="1066" y="3818"/>
                      <a:pt x="1101" y="3839"/>
                      <a:pt x="1133" y="3858"/>
                    </a:cubicBezTo>
                    <a:cubicBezTo>
                      <a:pt x="1138" y="3861"/>
                      <a:pt x="1142" y="3862"/>
                      <a:pt x="1147" y="3862"/>
                    </a:cubicBezTo>
                    <a:cubicBezTo>
                      <a:pt x="1152" y="3862"/>
                      <a:pt x="1157" y="3861"/>
                      <a:pt x="1162" y="3858"/>
                    </a:cubicBezTo>
                    <a:lnTo>
                      <a:pt x="1162" y="3860"/>
                    </a:lnTo>
                    <a:cubicBezTo>
                      <a:pt x="1165" y="3856"/>
                      <a:pt x="1171" y="3852"/>
                      <a:pt x="1173" y="3847"/>
                    </a:cubicBezTo>
                    <a:cubicBezTo>
                      <a:pt x="1181" y="3833"/>
                      <a:pt x="1177" y="3816"/>
                      <a:pt x="1163" y="3807"/>
                    </a:cubicBezTo>
                    <a:cubicBezTo>
                      <a:pt x="1129" y="3788"/>
                      <a:pt x="1095" y="3768"/>
                      <a:pt x="1062" y="3747"/>
                    </a:cubicBezTo>
                    <a:cubicBezTo>
                      <a:pt x="1056" y="3744"/>
                      <a:pt x="1051" y="3742"/>
                      <a:pt x="1045" y="3742"/>
                    </a:cubicBezTo>
                    <a:close/>
                    <a:moveTo>
                      <a:pt x="4340" y="3754"/>
                    </a:moveTo>
                    <a:cubicBezTo>
                      <a:pt x="4335" y="3754"/>
                      <a:pt x="4330" y="3755"/>
                      <a:pt x="4325" y="3757"/>
                    </a:cubicBezTo>
                    <a:cubicBezTo>
                      <a:pt x="4308" y="3767"/>
                      <a:pt x="4289" y="3776"/>
                      <a:pt x="4270" y="3786"/>
                    </a:cubicBezTo>
                    <a:lnTo>
                      <a:pt x="4222" y="3809"/>
                    </a:lnTo>
                    <a:cubicBezTo>
                      <a:pt x="4191" y="3825"/>
                      <a:pt x="4206" y="3865"/>
                      <a:pt x="4233" y="3865"/>
                    </a:cubicBezTo>
                    <a:cubicBezTo>
                      <a:pt x="4238" y="3865"/>
                      <a:pt x="4242" y="3864"/>
                      <a:pt x="4247" y="3862"/>
                    </a:cubicBezTo>
                    <a:lnTo>
                      <a:pt x="4295" y="3839"/>
                    </a:lnTo>
                    <a:cubicBezTo>
                      <a:pt x="4316" y="3828"/>
                      <a:pt x="4335" y="3818"/>
                      <a:pt x="4352" y="3809"/>
                    </a:cubicBezTo>
                    <a:cubicBezTo>
                      <a:pt x="4381" y="3794"/>
                      <a:pt x="4367" y="3754"/>
                      <a:pt x="4340" y="3754"/>
                    </a:cubicBezTo>
                    <a:close/>
                    <a:moveTo>
                      <a:pt x="4091" y="3874"/>
                    </a:moveTo>
                    <a:cubicBezTo>
                      <a:pt x="4086" y="3874"/>
                      <a:pt x="4082" y="3875"/>
                      <a:pt x="4077" y="3877"/>
                    </a:cubicBezTo>
                    <a:cubicBezTo>
                      <a:pt x="4041" y="3892"/>
                      <a:pt x="4005" y="3910"/>
                      <a:pt x="3970" y="3923"/>
                    </a:cubicBezTo>
                    <a:cubicBezTo>
                      <a:pt x="3938" y="3937"/>
                      <a:pt x="3951" y="3980"/>
                      <a:pt x="3980" y="3980"/>
                    </a:cubicBezTo>
                    <a:cubicBezTo>
                      <a:pt x="3984" y="3980"/>
                      <a:pt x="3987" y="3980"/>
                      <a:pt x="3991" y="3978"/>
                    </a:cubicBezTo>
                    <a:cubicBezTo>
                      <a:pt x="4028" y="3961"/>
                      <a:pt x="4064" y="3946"/>
                      <a:pt x="4100" y="3931"/>
                    </a:cubicBezTo>
                    <a:lnTo>
                      <a:pt x="4102" y="3931"/>
                    </a:lnTo>
                    <a:cubicBezTo>
                      <a:pt x="4132" y="3916"/>
                      <a:pt x="4117" y="3874"/>
                      <a:pt x="4091" y="3874"/>
                    </a:cubicBezTo>
                    <a:close/>
                    <a:moveTo>
                      <a:pt x="1287" y="3878"/>
                    </a:moveTo>
                    <a:cubicBezTo>
                      <a:pt x="1261" y="3878"/>
                      <a:pt x="1244" y="3920"/>
                      <a:pt x="1278" y="3934"/>
                    </a:cubicBezTo>
                    <a:cubicBezTo>
                      <a:pt x="1312" y="3953"/>
                      <a:pt x="1348" y="3971"/>
                      <a:pt x="1383" y="3986"/>
                    </a:cubicBezTo>
                    <a:cubicBezTo>
                      <a:pt x="1388" y="3988"/>
                      <a:pt x="1392" y="3989"/>
                      <a:pt x="1396" y="3989"/>
                    </a:cubicBezTo>
                    <a:cubicBezTo>
                      <a:pt x="1400" y="3989"/>
                      <a:pt x="1405" y="3988"/>
                      <a:pt x="1409" y="3986"/>
                    </a:cubicBezTo>
                    <a:lnTo>
                      <a:pt x="1409" y="3986"/>
                    </a:lnTo>
                    <a:lnTo>
                      <a:pt x="1408" y="3988"/>
                    </a:lnTo>
                    <a:cubicBezTo>
                      <a:pt x="1415" y="3984"/>
                      <a:pt x="1419" y="3978"/>
                      <a:pt x="1423" y="3973"/>
                    </a:cubicBezTo>
                    <a:cubicBezTo>
                      <a:pt x="1429" y="3957"/>
                      <a:pt x="1423" y="3940"/>
                      <a:pt x="1408" y="3932"/>
                    </a:cubicBezTo>
                    <a:cubicBezTo>
                      <a:pt x="1373" y="3917"/>
                      <a:pt x="1339" y="3900"/>
                      <a:pt x="1303" y="3883"/>
                    </a:cubicBezTo>
                    <a:cubicBezTo>
                      <a:pt x="1297" y="3880"/>
                      <a:pt x="1292" y="3878"/>
                      <a:pt x="1287" y="3878"/>
                    </a:cubicBezTo>
                    <a:close/>
                    <a:moveTo>
                      <a:pt x="3834" y="3977"/>
                    </a:moveTo>
                    <a:cubicBezTo>
                      <a:pt x="3830" y="3977"/>
                      <a:pt x="3826" y="3978"/>
                      <a:pt x="3822" y="3980"/>
                    </a:cubicBezTo>
                    <a:cubicBezTo>
                      <a:pt x="3785" y="3993"/>
                      <a:pt x="3747" y="4007"/>
                      <a:pt x="3711" y="4020"/>
                    </a:cubicBezTo>
                    <a:cubicBezTo>
                      <a:pt x="3681" y="4032"/>
                      <a:pt x="3693" y="4077"/>
                      <a:pt x="3722" y="4077"/>
                    </a:cubicBezTo>
                    <a:cubicBezTo>
                      <a:pt x="3725" y="4077"/>
                      <a:pt x="3727" y="4076"/>
                      <a:pt x="3730" y="4075"/>
                    </a:cubicBezTo>
                    <a:cubicBezTo>
                      <a:pt x="3766" y="4062"/>
                      <a:pt x="3805" y="4049"/>
                      <a:pt x="3841" y="4035"/>
                    </a:cubicBezTo>
                    <a:lnTo>
                      <a:pt x="3845" y="4035"/>
                    </a:lnTo>
                    <a:lnTo>
                      <a:pt x="3845" y="4034"/>
                    </a:lnTo>
                    <a:cubicBezTo>
                      <a:pt x="3876" y="4020"/>
                      <a:pt x="3861" y="3977"/>
                      <a:pt x="3834" y="3977"/>
                    </a:cubicBezTo>
                    <a:close/>
                    <a:moveTo>
                      <a:pt x="1542" y="3995"/>
                    </a:moveTo>
                    <a:cubicBezTo>
                      <a:pt x="1514" y="3995"/>
                      <a:pt x="1500" y="4039"/>
                      <a:pt x="1531" y="4051"/>
                    </a:cubicBezTo>
                    <a:cubicBezTo>
                      <a:pt x="1570" y="4066"/>
                      <a:pt x="1606" y="4079"/>
                      <a:pt x="1642" y="4093"/>
                    </a:cubicBezTo>
                    <a:cubicBezTo>
                      <a:pt x="1646" y="4095"/>
                      <a:pt x="1650" y="4096"/>
                      <a:pt x="1654" y="4096"/>
                    </a:cubicBezTo>
                    <a:cubicBezTo>
                      <a:pt x="1659" y="4096"/>
                      <a:pt x="1663" y="4095"/>
                      <a:pt x="1667" y="4093"/>
                    </a:cubicBezTo>
                    <a:lnTo>
                      <a:pt x="1665" y="4093"/>
                    </a:lnTo>
                    <a:cubicBezTo>
                      <a:pt x="1690" y="4079"/>
                      <a:pt x="1686" y="4047"/>
                      <a:pt x="1663" y="4037"/>
                    </a:cubicBezTo>
                    <a:cubicBezTo>
                      <a:pt x="1625" y="4026"/>
                      <a:pt x="1591" y="4011"/>
                      <a:pt x="1554" y="3997"/>
                    </a:cubicBezTo>
                    <a:cubicBezTo>
                      <a:pt x="1550" y="3995"/>
                      <a:pt x="1546" y="3995"/>
                      <a:pt x="1542" y="3995"/>
                    </a:cubicBezTo>
                    <a:close/>
                    <a:moveTo>
                      <a:pt x="3568" y="4067"/>
                    </a:moveTo>
                    <a:cubicBezTo>
                      <a:pt x="3565" y="4067"/>
                      <a:pt x="3562" y="4067"/>
                      <a:pt x="3559" y="4068"/>
                    </a:cubicBezTo>
                    <a:cubicBezTo>
                      <a:pt x="3522" y="4079"/>
                      <a:pt x="3484" y="4091"/>
                      <a:pt x="3448" y="4100"/>
                    </a:cubicBezTo>
                    <a:cubicBezTo>
                      <a:pt x="3413" y="4109"/>
                      <a:pt x="3421" y="4159"/>
                      <a:pt x="3453" y="4159"/>
                    </a:cubicBezTo>
                    <a:cubicBezTo>
                      <a:pt x="3456" y="4159"/>
                      <a:pt x="3458" y="4158"/>
                      <a:pt x="3461" y="4157"/>
                    </a:cubicBezTo>
                    <a:cubicBezTo>
                      <a:pt x="3499" y="4148"/>
                      <a:pt x="3538" y="4137"/>
                      <a:pt x="3576" y="4125"/>
                    </a:cubicBezTo>
                    <a:cubicBezTo>
                      <a:pt x="3578" y="4125"/>
                      <a:pt x="3580" y="4123"/>
                      <a:pt x="3581" y="4123"/>
                    </a:cubicBezTo>
                    <a:cubicBezTo>
                      <a:pt x="3611" y="4109"/>
                      <a:pt x="3598" y="4067"/>
                      <a:pt x="3568" y="4067"/>
                    </a:cubicBezTo>
                    <a:close/>
                    <a:moveTo>
                      <a:pt x="1806" y="4085"/>
                    </a:moveTo>
                    <a:cubicBezTo>
                      <a:pt x="1775" y="4085"/>
                      <a:pt x="1764" y="4134"/>
                      <a:pt x="1798" y="4144"/>
                    </a:cubicBezTo>
                    <a:cubicBezTo>
                      <a:pt x="1837" y="4156"/>
                      <a:pt x="1875" y="4165"/>
                      <a:pt x="1913" y="4175"/>
                    </a:cubicBezTo>
                    <a:cubicBezTo>
                      <a:pt x="1916" y="4175"/>
                      <a:pt x="1919" y="4176"/>
                      <a:pt x="1922" y="4176"/>
                    </a:cubicBezTo>
                    <a:cubicBezTo>
                      <a:pt x="1926" y="4176"/>
                      <a:pt x="1929" y="4175"/>
                      <a:pt x="1934" y="4173"/>
                    </a:cubicBezTo>
                    <a:cubicBezTo>
                      <a:pt x="1957" y="4161"/>
                      <a:pt x="1953" y="4125"/>
                      <a:pt x="1926" y="4117"/>
                    </a:cubicBezTo>
                    <a:cubicBezTo>
                      <a:pt x="1890" y="4108"/>
                      <a:pt x="1852" y="4098"/>
                      <a:pt x="1816" y="4087"/>
                    </a:cubicBezTo>
                    <a:cubicBezTo>
                      <a:pt x="1812" y="4086"/>
                      <a:pt x="1809" y="4085"/>
                      <a:pt x="1806" y="4085"/>
                    </a:cubicBezTo>
                    <a:close/>
                    <a:moveTo>
                      <a:pt x="3300" y="4136"/>
                    </a:moveTo>
                    <a:cubicBezTo>
                      <a:pt x="3298" y="4136"/>
                      <a:pt x="3296" y="4136"/>
                      <a:pt x="3293" y="4137"/>
                    </a:cubicBezTo>
                    <a:cubicBezTo>
                      <a:pt x="3255" y="4144"/>
                      <a:pt x="3217" y="4152"/>
                      <a:pt x="3179" y="4159"/>
                    </a:cubicBezTo>
                    <a:cubicBezTo>
                      <a:pt x="3143" y="4165"/>
                      <a:pt x="3149" y="4217"/>
                      <a:pt x="3182" y="4217"/>
                    </a:cubicBezTo>
                    <a:cubicBezTo>
                      <a:pt x="3184" y="4217"/>
                      <a:pt x="3186" y="4217"/>
                      <a:pt x="3189" y="4217"/>
                    </a:cubicBezTo>
                    <a:cubicBezTo>
                      <a:pt x="3227" y="4211"/>
                      <a:pt x="3267" y="4203"/>
                      <a:pt x="3305" y="4194"/>
                    </a:cubicBezTo>
                    <a:cubicBezTo>
                      <a:pt x="3307" y="4194"/>
                      <a:pt x="3309" y="4194"/>
                      <a:pt x="3313" y="4192"/>
                    </a:cubicBezTo>
                    <a:cubicBezTo>
                      <a:pt x="3341" y="4178"/>
                      <a:pt x="3328" y="4136"/>
                      <a:pt x="3300" y="4136"/>
                    </a:cubicBezTo>
                    <a:close/>
                    <a:moveTo>
                      <a:pt x="2076" y="4153"/>
                    </a:moveTo>
                    <a:cubicBezTo>
                      <a:pt x="2043" y="4153"/>
                      <a:pt x="2035" y="4204"/>
                      <a:pt x="2071" y="4211"/>
                    </a:cubicBezTo>
                    <a:cubicBezTo>
                      <a:pt x="2109" y="4219"/>
                      <a:pt x="2149" y="4224"/>
                      <a:pt x="2189" y="4230"/>
                    </a:cubicBezTo>
                    <a:cubicBezTo>
                      <a:pt x="2191" y="4231"/>
                      <a:pt x="2193" y="4231"/>
                      <a:pt x="2194" y="4231"/>
                    </a:cubicBezTo>
                    <a:cubicBezTo>
                      <a:pt x="2198" y="4231"/>
                      <a:pt x="2202" y="4229"/>
                      <a:pt x="2207" y="4228"/>
                    </a:cubicBezTo>
                    <a:cubicBezTo>
                      <a:pt x="2231" y="4215"/>
                      <a:pt x="2226" y="4177"/>
                      <a:pt x="2197" y="4173"/>
                    </a:cubicBezTo>
                    <a:cubicBezTo>
                      <a:pt x="2159" y="4167"/>
                      <a:pt x="2121" y="4159"/>
                      <a:pt x="2083" y="4154"/>
                    </a:cubicBezTo>
                    <a:cubicBezTo>
                      <a:pt x="2080" y="4153"/>
                      <a:pt x="2078" y="4153"/>
                      <a:pt x="2076" y="4153"/>
                    </a:cubicBezTo>
                    <a:close/>
                    <a:moveTo>
                      <a:pt x="3025" y="4182"/>
                    </a:moveTo>
                    <a:cubicBezTo>
                      <a:pt x="3023" y="4182"/>
                      <a:pt x="3022" y="4182"/>
                      <a:pt x="3021" y="4182"/>
                    </a:cubicBezTo>
                    <a:cubicBezTo>
                      <a:pt x="2983" y="4188"/>
                      <a:pt x="2945" y="4192"/>
                      <a:pt x="2904" y="4196"/>
                    </a:cubicBezTo>
                    <a:cubicBezTo>
                      <a:pt x="2870" y="4201"/>
                      <a:pt x="2874" y="4255"/>
                      <a:pt x="2910" y="4255"/>
                    </a:cubicBezTo>
                    <a:cubicBezTo>
                      <a:pt x="2950" y="4251"/>
                      <a:pt x="2988" y="4247"/>
                      <a:pt x="3028" y="4241"/>
                    </a:cubicBezTo>
                    <a:cubicBezTo>
                      <a:pt x="3032" y="4241"/>
                      <a:pt x="3034" y="4239"/>
                      <a:pt x="3038" y="4238"/>
                    </a:cubicBezTo>
                    <a:cubicBezTo>
                      <a:pt x="3067" y="4225"/>
                      <a:pt x="3054" y="4182"/>
                      <a:pt x="3025" y="4182"/>
                    </a:cubicBezTo>
                    <a:close/>
                    <a:moveTo>
                      <a:pt x="2350" y="4192"/>
                    </a:moveTo>
                    <a:cubicBezTo>
                      <a:pt x="2315" y="4192"/>
                      <a:pt x="2311" y="4247"/>
                      <a:pt x="2350" y="4251"/>
                    </a:cubicBezTo>
                    <a:cubicBezTo>
                      <a:pt x="2390" y="4255"/>
                      <a:pt x="2428" y="4259"/>
                      <a:pt x="2468" y="4260"/>
                    </a:cubicBezTo>
                    <a:cubicBezTo>
                      <a:pt x="2474" y="4260"/>
                      <a:pt x="2477" y="4259"/>
                      <a:pt x="2483" y="4257"/>
                    </a:cubicBezTo>
                    <a:lnTo>
                      <a:pt x="2481" y="4257"/>
                    </a:lnTo>
                    <a:cubicBezTo>
                      <a:pt x="2508" y="4243"/>
                      <a:pt x="2500" y="4203"/>
                      <a:pt x="2470" y="4201"/>
                    </a:cubicBezTo>
                    <a:cubicBezTo>
                      <a:pt x="2432" y="4199"/>
                      <a:pt x="2393" y="4196"/>
                      <a:pt x="2353" y="4192"/>
                    </a:cubicBezTo>
                    <a:cubicBezTo>
                      <a:pt x="2352" y="4192"/>
                      <a:pt x="2351" y="4192"/>
                      <a:pt x="2350" y="4192"/>
                    </a:cubicBezTo>
                    <a:close/>
                    <a:moveTo>
                      <a:pt x="2748" y="4205"/>
                    </a:moveTo>
                    <a:cubicBezTo>
                      <a:pt x="2748" y="4205"/>
                      <a:pt x="2747" y="4205"/>
                      <a:pt x="2746" y="4205"/>
                    </a:cubicBezTo>
                    <a:cubicBezTo>
                      <a:pt x="2706" y="4207"/>
                      <a:pt x="2668" y="4207"/>
                      <a:pt x="2630" y="4207"/>
                    </a:cubicBezTo>
                    <a:cubicBezTo>
                      <a:pt x="2590" y="4207"/>
                      <a:pt x="2590" y="4266"/>
                      <a:pt x="2630" y="4266"/>
                    </a:cubicBezTo>
                    <a:cubicBezTo>
                      <a:pt x="2670" y="4266"/>
                      <a:pt x="2710" y="4264"/>
                      <a:pt x="2748" y="4264"/>
                    </a:cubicBezTo>
                    <a:cubicBezTo>
                      <a:pt x="2754" y="4262"/>
                      <a:pt x="2758" y="4262"/>
                      <a:pt x="2761" y="4260"/>
                    </a:cubicBezTo>
                    <a:lnTo>
                      <a:pt x="2760" y="4260"/>
                    </a:lnTo>
                    <a:cubicBezTo>
                      <a:pt x="2788" y="4246"/>
                      <a:pt x="2777" y="4205"/>
                      <a:pt x="2748" y="4205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72;p54">
                <a:extLst>
                  <a:ext uri="{FF2B5EF4-FFF2-40B4-BE49-F238E27FC236}">
                    <a16:creationId xmlns:a16="http://schemas.microsoft.com/office/drawing/2014/main" id="{14FC7367-1B52-8B9D-0299-8421AB0C92AE}"/>
                  </a:ext>
                </a:extLst>
              </p:cNvPr>
              <p:cNvSpPr/>
              <p:nvPr/>
            </p:nvSpPr>
            <p:spPr>
              <a:xfrm flipH="1">
                <a:off x="2918004" y="1763310"/>
                <a:ext cx="88364" cy="5046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42" extrusionOk="0">
                    <a:moveTo>
                      <a:pt x="497" y="0"/>
                    </a:moveTo>
                    <a:cubicBezTo>
                      <a:pt x="477" y="0"/>
                      <a:pt x="456" y="2"/>
                      <a:pt x="435" y="5"/>
                    </a:cubicBezTo>
                    <a:cubicBezTo>
                      <a:pt x="182" y="43"/>
                      <a:pt x="1" y="213"/>
                      <a:pt x="10" y="392"/>
                    </a:cubicBezTo>
                    <a:cubicBezTo>
                      <a:pt x="17" y="516"/>
                      <a:pt x="104" y="542"/>
                      <a:pt x="178" y="542"/>
                    </a:cubicBezTo>
                    <a:cubicBezTo>
                      <a:pt x="232" y="542"/>
                      <a:pt x="279" y="527"/>
                      <a:pt x="279" y="527"/>
                    </a:cubicBezTo>
                    <a:cubicBezTo>
                      <a:pt x="279" y="527"/>
                      <a:pt x="279" y="527"/>
                      <a:pt x="279" y="527"/>
                    </a:cubicBezTo>
                    <a:cubicBezTo>
                      <a:pt x="285" y="527"/>
                      <a:pt x="413" y="525"/>
                      <a:pt x="689" y="371"/>
                    </a:cubicBezTo>
                    <a:cubicBezTo>
                      <a:pt x="948" y="225"/>
                      <a:pt x="746" y="0"/>
                      <a:pt x="497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73;p54">
                <a:extLst>
                  <a:ext uri="{FF2B5EF4-FFF2-40B4-BE49-F238E27FC236}">
                    <a16:creationId xmlns:a16="http://schemas.microsoft.com/office/drawing/2014/main" id="{2F48E81C-0AB8-9C23-63F7-D8357BD34ABF}"/>
                  </a:ext>
                </a:extLst>
              </p:cNvPr>
              <p:cNvSpPr/>
              <p:nvPr/>
            </p:nvSpPr>
            <p:spPr>
              <a:xfrm flipH="1">
                <a:off x="2643698" y="1619919"/>
                <a:ext cx="83615" cy="5810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624" extrusionOk="0">
                    <a:moveTo>
                      <a:pt x="546" y="0"/>
                    </a:moveTo>
                    <a:cubicBezTo>
                      <a:pt x="424" y="0"/>
                      <a:pt x="284" y="60"/>
                      <a:pt x="169" y="174"/>
                    </a:cubicBezTo>
                    <a:cubicBezTo>
                      <a:pt x="0" y="339"/>
                      <a:pt x="8" y="623"/>
                      <a:pt x="197" y="623"/>
                    </a:cubicBezTo>
                    <a:cubicBezTo>
                      <a:pt x="230" y="623"/>
                      <a:pt x="268" y="615"/>
                      <a:pt x="312" y="595"/>
                    </a:cubicBezTo>
                    <a:cubicBezTo>
                      <a:pt x="606" y="464"/>
                      <a:pt x="682" y="361"/>
                      <a:pt x="682" y="361"/>
                    </a:cubicBezTo>
                    <a:cubicBezTo>
                      <a:pt x="682" y="361"/>
                      <a:pt x="898" y="202"/>
                      <a:pt x="734" y="63"/>
                    </a:cubicBezTo>
                    <a:cubicBezTo>
                      <a:pt x="683" y="21"/>
                      <a:pt x="617" y="0"/>
                      <a:pt x="546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74;p54">
                <a:extLst>
                  <a:ext uri="{FF2B5EF4-FFF2-40B4-BE49-F238E27FC236}">
                    <a16:creationId xmlns:a16="http://schemas.microsoft.com/office/drawing/2014/main" id="{8E3E8B89-EF14-5BAD-AB47-91FA264AD83B}"/>
                  </a:ext>
                </a:extLst>
              </p:cNvPr>
              <p:cNvSpPr/>
              <p:nvPr/>
            </p:nvSpPr>
            <p:spPr>
              <a:xfrm flipH="1">
                <a:off x="2667345" y="1770666"/>
                <a:ext cx="330642" cy="510722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5485" extrusionOk="0">
                    <a:moveTo>
                      <a:pt x="388" y="0"/>
                    </a:moveTo>
                    <a:cubicBezTo>
                      <a:pt x="268" y="0"/>
                      <a:pt x="103" y="37"/>
                      <a:pt x="0" y="212"/>
                    </a:cubicBezTo>
                    <a:cubicBezTo>
                      <a:pt x="0" y="212"/>
                      <a:pt x="1305" y="3547"/>
                      <a:pt x="2950" y="5406"/>
                    </a:cubicBezTo>
                    <a:cubicBezTo>
                      <a:pt x="2950" y="5406"/>
                      <a:pt x="3127" y="5484"/>
                      <a:pt x="3297" y="5484"/>
                    </a:cubicBezTo>
                    <a:cubicBezTo>
                      <a:pt x="3395" y="5484"/>
                      <a:pt x="3491" y="5458"/>
                      <a:pt x="3551" y="5378"/>
                    </a:cubicBezTo>
                    <a:cubicBezTo>
                      <a:pt x="3551" y="5378"/>
                      <a:pt x="2001" y="3768"/>
                      <a:pt x="538" y="19"/>
                    </a:cubicBezTo>
                    <a:cubicBezTo>
                      <a:pt x="538" y="19"/>
                      <a:pt x="475" y="0"/>
                      <a:pt x="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75;p54">
                <a:extLst>
                  <a:ext uri="{FF2B5EF4-FFF2-40B4-BE49-F238E27FC236}">
                    <a16:creationId xmlns:a16="http://schemas.microsoft.com/office/drawing/2014/main" id="{97102CF9-B3D4-C652-93AC-BE6665B36B5F}"/>
                  </a:ext>
                </a:extLst>
              </p:cNvPr>
              <p:cNvSpPr/>
              <p:nvPr/>
            </p:nvSpPr>
            <p:spPr>
              <a:xfrm flipH="1">
                <a:off x="2793328" y="2005400"/>
                <a:ext cx="101027" cy="972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44" extrusionOk="0">
                    <a:moveTo>
                      <a:pt x="605" y="118"/>
                    </a:moveTo>
                    <a:lnTo>
                      <a:pt x="951" y="744"/>
                    </a:lnTo>
                    <a:cubicBezTo>
                      <a:pt x="821" y="875"/>
                      <a:pt x="583" y="914"/>
                      <a:pt x="497" y="923"/>
                    </a:cubicBezTo>
                    <a:cubicBezTo>
                      <a:pt x="356" y="730"/>
                      <a:pt x="235" y="523"/>
                      <a:pt x="138" y="303"/>
                    </a:cubicBezTo>
                    <a:cubicBezTo>
                      <a:pt x="274" y="200"/>
                      <a:pt x="436" y="137"/>
                      <a:pt x="605" y="118"/>
                    </a:cubicBezTo>
                    <a:close/>
                    <a:moveTo>
                      <a:pt x="636" y="0"/>
                    </a:moveTo>
                    <a:cubicBezTo>
                      <a:pt x="608" y="0"/>
                      <a:pt x="320" y="4"/>
                      <a:pt x="28" y="240"/>
                    </a:cubicBezTo>
                    <a:cubicBezTo>
                      <a:pt x="9" y="256"/>
                      <a:pt x="1" y="284"/>
                      <a:pt x="10" y="307"/>
                    </a:cubicBezTo>
                    <a:cubicBezTo>
                      <a:pt x="119" y="561"/>
                      <a:pt x="258" y="801"/>
                      <a:pt x="424" y="1020"/>
                    </a:cubicBezTo>
                    <a:cubicBezTo>
                      <a:pt x="436" y="1036"/>
                      <a:pt x="455" y="1043"/>
                      <a:pt x="474" y="1043"/>
                    </a:cubicBezTo>
                    <a:cubicBezTo>
                      <a:pt x="613" y="1032"/>
                      <a:pt x="750" y="996"/>
                      <a:pt x="878" y="936"/>
                    </a:cubicBezTo>
                    <a:cubicBezTo>
                      <a:pt x="951" y="902"/>
                      <a:pt x="1015" y="851"/>
                      <a:pt x="1067" y="788"/>
                    </a:cubicBezTo>
                    <a:cubicBezTo>
                      <a:pt x="1082" y="771"/>
                      <a:pt x="1084" y="744"/>
                      <a:pt x="1073" y="725"/>
                    </a:cubicBezTo>
                    <a:lnTo>
                      <a:pt x="689" y="31"/>
                    </a:lnTo>
                    <a:cubicBezTo>
                      <a:pt x="678" y="12"/>
                      <a:pt x="659" y="0"/>
                      <a:pt x="638" y="0"/>
                    </a:cubicBezTo>
                    <a:cubicBezTo>
                      <a:pt x="637" y="0"/>
                      <a:pt x="637" y="0"/>
                      <a:pt x="6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76;p54">
                <a:extLst>
                  <a:ext uri="{FF2B5EF4-FFF2-40B4-BE49-F238E27FC236}">
                    <a16:creationId xmlns:a16="http://schemas.microsoft.com/office/drawing/2014/main" id="{078FBFA5-49D6-2674-3840-D61ED212CF29}"/>
                  </a:ext>
                </a:extLst>
              </p:cNvPr>
              <p:cNvSpPr/>
              <p:nvPr/>
            </p:nvSpPr>
            <p:spPr>
              <a:xfrm flipH="1">
                <a:off x="2448534" y="1626716"/>
                <a:ext cx="268257" cy="55271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5936" extrusionOk="0">
                    <a:moveTo>
                      <a:pt x="422" y="0"/>
                    </a:moveTo>
                    <a:cubicBezTo>
                      <a:pt x="115" y="0"/>
                      <a:pt x="1" y="318"/>
                      <a:pt x="1" y="318"/>
                    </a:cubicBezTo>
                    <a:cubicBezTo>
                      <a:pt x="2135" y="3730"/>
                      <a:pt x="2499" y="5936"/>
                      <a:pt x="2499" y="5936"/>
                    </a:cubicBezTo>
                    <a:cubicBezTo>
                      <a:pt x="2775" y="5936"/>
                      <a:pt x="2880" y="5471"/>
                      <a:pt x="2880" y="5471"/>
                    </a:cubicBezTo>
                    <a:cubicBezTo>
                      <a:pt x="2373" y="3041"/>
                      <a:pt x="476" y="3"/>
                      <a:pt x="476" y="3"/>
                    </a:cubicBezTo>
                    <a:cubicBezTo>
                      <a:pt x="457" y="1"/>
                      <a:pt x="439" y="0"/>
                      <a:pt x="4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77;p54">
                <a:extLst>
                  <a:ext uri="{FF2B5EF4-FFF2-40B4-BE49-F238E27FC236}">
                    <a16:creationId xmlns:a16="http://schemas.microsoft.com/office/drawing/2014/main" id="{04423761-62CB-FF05-5B6E-11BAD05FD83F}"/>
                  </a:ext>
                </a:extLst>
              </p:cNvPr>
              <p:cNvSpPr/>
              <p:nvPr/>
            </p:nvSpPr>
            <p:spPr>
              <a:xfrm flipH="1">
                <a:off x="2508780" y="1853721"/>
                <a:ext cx="90040" cy="108383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164" extrusionOk="0">
                    <a:moveTo>
                      <a:pt x="559" y="128"/>
                    </a:moveTo>
                    <a:cubicBezTo>
                      <a:pt x="675" y="336"/>
                      <a:pt x="769" y="557"/>
                      <a:pt x="839" y="786"/>
                    </a:cubicBezTo>
                    <a:cubicBezTo>
                      <a:pt x="782" y="847"/>
                      <a:pt x="608" y="1017"/>
                      <a:pt x="427" y="1042"/>
                    </a:cubicBezTo>
                    <a:lnTo>
                      <a:pt x="130" y="392"/>
                    </a:lnTo>
                    <a:cubicBezTo>
                      <a:pt x="246" y="266"/>
                      <a:pt x="395" y="174"/>
                      <a:pt x="559" y="128"/>
                    </a:cubicBezTo>
                    <a:close/>
                    <a:moveTo>
                      <a:pt x="586" y="1"/>
                    </a:moveTo>
                    <a:cubicBezTo>
                      <a:pt x="582" y="1"/>
                      <a:pt x="577" y="1"/>
                      <a:pt x="572" y="3"/>
                    </a:cubicBezTo>
                    <a:cubicBezTo>
                      <a:pt x="196" y="98"/>
                      <a:pt x="21" y="338"/>
                      <a:pt x="15" y="348"/>
                    </a:cubicBezTo>
                    <a:cubicBezTo>
                      <a:pt x="2" y="365"/>
                      <a:pt x="0" y="388"/>
                      <a:pt x="10" y="407"/>
                    </a:cubicBezTo>
                    <a:lnTo>
                      <a:pt x="338" y="1130"/>
                    </a:lnTo>
                    <a:cubicBezTo>
                      <a:pt x="347" y="1150"/>
                      <a:pt x="368" y="1164"/>
                      <a:pt x="391" y="1164"/>
                    </a:cubicBezTo>
                    <a:cubicBezTo>
                      <a:pt x="473" y="1160"/>
                      <a:pt x="551" y="1137"/>
                      <a:pt x="624" y="1099"/>
                    </a:cubicBezTo>
                    <a:cubicBezTo>
                      <a:pt x="748" y="1032"/>
                      <a:pt x="858" y="945"/>
                      <a:pt x="950" y="840"/>
                    </a:cubicBezTo>
                    <a:cubicBezTo>
                      <a:pt x="963" y="824"/>
                      <a:pt x="967" y="803"/>
                      <a:pt x="961" y="786"/>
                    </a:cubicBezTo>
                    <a:cubicBezTo>
                      <a:pt x="885" y="521"/>
                      <a:pt x="774" y="268"/>
                      <a:pt x="637" y="29"/>
                    </a:cubicBezTo>
                    <a:cubicBezTo>
                      <a:pt x="626" y="11"/>
                      <a:pt x="607" y="1"/>
                      <a:pt x="5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78;p54">
                <a:extLst>
                  <a:ext uri="{FF2B5EF4-FFF2-40B4-BE49-F238E27FC236}">
                    <a16:creationId xmlns:a16="http://schemas.microsoft.com/office/drawing/2014/main" id="{5EEF7EB9-3F87-AF4B-E5FD-BDDEB5094DB5}"/>
                  </a:ext>
                </a:extLst>
              </p:cNvPr>
              <p:cNvSpPr/>
              <p:nvPr/>
            </p:nvSpPr>
            <p:spPr>
              <a:xfrm flipH="1">
                <a:off x="2780011" y="1895435"/>
                <a:ext cx="257363" cy="370774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982" extrusionOk="0">
                    <a:moveTo>
                      <a:pt x="38" y="0"/>
                    </a:moveTo>
                    <a:cubicBezTo>
                      <a:pt x="19" y="0"/>
                      <a:pt x="0" y="19"/>
                      <a:pt x="11" y="43"/>
                    </a:cubicBezTo>
                    <a:cubicBezTo>
                      <a:pt x="11" y="43"/>
                      <a:pt x="27" y="81"/>
                      <a:pt x="59" y="149"/>
                    </a:cubicBezTo>
                    <a:cubicBezTo>
                      <a:pt x="63" y="161"/>
                      <a:pt x="74" y="168"/>
                      <a:pt x="85" y="168"/>
                    </a:cubicBezTo>
                    <a:cubicBezTo>
                      <a:pt x="89" y="168"/>
                      <a:pt x="93" y="167"/>
                      <a:pt x="97" y="165"/>
                    </a:cubicBezTo>
                    <a:lnTo>
                      <a:pt x="99" y="163"/>
                    </a:lnTo>
                    <a:cubicBezTo>
                      <a:pt x="112" y="155"/>
                      <a:pt x="118" y="140"/>
                      <a:pt x="112" y="125"/>
                    </a:cubicBezTo>
                    <a:cubicBezTo>
                      <a:pt x="82" y="56"/>
                      <a:pt x="65" y="18"/>
                      <a:pt x="65" y="18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  <a:moveTo>
                      <a:pt x="153" y="259"/>
                    </a:moveTo>
                    <a:cubicBezTo>
                      <a:pt x="136" y="259"/>
                      <a:pt x="118" y="276"/>
                      <a:pt x="126" y="298"/>
                    </a:cubicBezTo>
                    <a:cubicBezTo>
                      <a:pt x="141" y="331"/>
                      <a:pt x="156" y="367"/>
                      <a:pt x="175" y="405"/>
                    </a:cubicBezTo>
                    <a:cubicBezTo>
                      <a:pt x="180" y="415"/>
                      <a:pt x="190" y="421"/>
                      <a:pt x="201" y="421"/>
                    </a:cubicBezTo>
                    <a:cubicBezTo>
                      <a:pt x="205" y="421"/>
                      <a:pt x="209" y="420"/>
                      <a:pt x="214" y="418"/>
                    </a:cubicBezTo>
                    <a:lnTo>
                      <a:pt x="215" y="416"/>
                    </a:lnTo>
                    <a:cubicBezTo>
                      <a:pt x="227" y="411"/>
                      <a:pt x="233" y="394"/>
                      <a:pt x="227" y="380"/>
                    </a:cubicBezTo>
                    <a:cubicBezTo>
                      <a:pt x="210" y="342"/>
                      <a:pt x="193" y="306"/>
                      <a:pt x="177" y="273"/>
                    </a:cubicBezTo>
                    <a:cubicBezTo>
                      <a:pt x="171" y="263"/>
                      <a:pt x="162" y="259"/>
                      <a:pt x="153" y="259"/>
                    </a:cubicBezTo>
                    <a:close/>
                    <a:moveTo>
                      <a:pt x="271" y="508"/>
                    </a:moveTo>
                    <a:cubicBezTo>
                      <a:pt x="267" y="508"/>
                      <a:pt x="262" y="510"/>
                      <a:pt x="257" y="512"/>
                    </a:cubicBezTo>
                    <a:cubicBezTo>
                      <a:pt x="242" y="519"/>
                      <a:pt x="236" y="537"/>
                      <a:pt x="244" y="550"/>
                    </a:cubicBezTo>
                    <a:cubicBezTo>
                      <a:pt x="261" y="584"/>
                      <a:pt x="278" y="620"/>
                      <a:pt x="296" y="657"/>
                    </a:cubicBezTo>
                    <a:cubicBezTo>
                      <a:pt x="301" y="666"/>
                      <a:pt x="312" y="673"/>
                      <a:pt x="322" y="673"/>
                    </a:cubicBezTo>
                    <a:cubicBezTo>
                      <a:pt x="326" y="673"/>
                      <a:pt x="330" y="672"/>
                      <a:pt x="334" y="670"/>
                    </a:cubicBezTo>
                    <a:lnTo>
                      <a:pt x="336" y="668"/>
                    </a:lnTo>
                    <a:cubicBezTo>
                      <a:pt x="349" y="661"/>
                      <a:pt x="355" y="645"/>
                      <a:pt x="349" y="630"/>
                    </a:cubicBezTo>
                    <a:cubicBezTo>
                      <a:pt x="330" y="594"/>
                      <a:pt x="313" y="559"/>
                      <a:pt x="297" y="525"/>
                    </a:cubicBezTo>
                    <a:cubicBezTo>
                      <a:pt x="292" y="514"/>
                      <a:pt x="282" y="508"/>
                      <a:pt x="271" y="508"/>
                    </a:cubicBezTo>
                    <a:close/>
                    <a:moveTo>
                      <a:pt x="392" y="759"/>
                    </a:moveTo>
                    <a:cubicBezTo>
                      <a:pt x="388" y="759"/>
                      <a:pt x="383" y="760"/>
                      <a:pt x="379" y="762"/>
                    </a:cubicBezTo>
                    <a:cubicBezTo>
                      <a:pt x="366" y="769"/>
                      <a:pt x="360" y="786"/>
                      <a:pt x="366" y="802"/>
                    </a:cubicBezTo>
                    <a:lnTo>
                      <a:pt x="379" y="826"/>
                    </a:lnTo>
                    <a:cubicBezTo>
                      <a:pt x="393" y="853"/>
                      <a:pt x="406" y="880"/>
                      <a:pt x="419" y="907"/>
                    </a:cubicBezTo>
                    <a:cubicBezTo>
                      <a:pt x="425" y="917"/>
                      <a:pt x="435" y="923"/>
                      <a:pt x="446" y="923"/>
                    </a:cubicBezTo>
                    <a:cubicBezTo>
                      <a:pt x="450" y="923"/>
                      <a:pt x="455" y="922"/>
                      <a:pt x="459" y="920"/>
                    </a:cubicBezTo>
                    <a:cubicBezTo>
                      <a:pt x="473" y="912"/>
                      <a:pt x="479" y="895"/>
                      <a:pt x="473" y="880"/>
                    </a:cubicBezTo>
                    <a:cubicBezTo>
                      <a:pt x="458" y="853"/>
                      <a:pt x="444" y="826"/>
                      <a:pt x="431" y="800"/>
                    </a:cubicBezTo>
                    <a:lnTo>
                      <a:pt x="419" y="775"/>
                    </a:lnTo>
                    <a:cubicBezTo>
                      <a:pt x="414" y="765"/>
                      <a:pt x="403" y="759"/>
                      <a:pt x="392" y="759"/>
                    </a:cubicBezTo>
                    <a:close/>
                    <a:moveTo>
                      <a:pt x="519" y="1007"/>
                    </a:moveTo>
                    <a:cubicBezTo>
                      <a:pt x="500" y="1007"/>
                      <a:pt x="480" y="1027"/>
                      <a:pt x="494" y="1051"/>
                    </a:cubicBezTo>
                    <a:cubicBezTo>
                      <a:pt x="511" y="1086"/>
                      <a:pt x="530" y="1120"/>
                      <a:pt x="549" y="1156"/>
                    </a:cubicBezTo>
                    <a:cubicBezTo>
                      <a:pt x="554" y="1166"/>
                      <a:pt x="564" y="1171"/>
                      <a:pt x="574" y="1171"/>
                    </a:cubicBezTo>
                    <a:cubicBezTo>
                      <a:pt x="579" y="1171"/>
                      <a:pt x="583" y="1170"/>
                      <a:pt x="587" y="1168"/>
                    </a:cubicBezTo>
                    <a:cubicBezTo>
                      <a:pt x="603" y="1160"/>
                      <a:pt x="608" y="1143"/>
                      <a:pt x="601" y="1128"/>
                    </a:cubicBezTo>
                    <a:lnTo>
                      <a:pt x="545" y="1025"/>
                    </a:lnTo>
                    <a:cubicBezTo>
                      <a:pt x="540" y="1012"/>
                      <a:pt x="529" y="1007"/>
                      <a:pt x="519" y="1007"/>
                    </a:cubicBezTo>
                    <a:close/>
                    <a:moveTo>
                      <a:pt x="651" y="1256"/>
                    </a:moveTo>
                    <a:cubicBezTo>
                      <a:pt x="646" y="1256"/>
                      <a:pt x="641" y="1257"/>
                      <a:pt x="637" y="1259"/>
                    </a:cubicBezTo>
                    <a:cubicBezTo>
                      <a:pt x="622" y="1267"/>
                      <a:pt x="618" y="1284"/>
                      <a:pt x="625" y="1299"/>
                    </a:cubicBezTo>
                    <a:cubicBezTo>
                      <a:pt x="643" y="1332"/>
                      <a:pt x="662" y="1366"/>
                      <a:pt x="681" y="1402"/>
                    </a:cubicBezTo>
                    <a:cubicBezTo>
                      <a:pt x="686" y="1412"/>
                      <a:pt x="696" y="1417"/>
                      <a:pt x="707" y="1417"/>
                    </a:cubicBezTo>
                    <a:cubicBezTo>
                      <a:pt x="711" y="1417"/>
                      <a:pt x="716" y="1416"/>
                      <a:pt x="721" y="1414"/>
                    </a:cubicBezTo>
                    <a:cubicBezTo>
                      <a:pt x="734" y="1406"/>
                      <a:pt x="740" y="1387"/>
                      <a:pt x="732" y="1374"/>
                    </a:cubicBezTo>
                    <a:cubicBezTo>
                      <a:pt x="713" y="1339"/>
                      <a:pt x="694" y="1305"/>
                      <a:pt x="677" y="1271"/>
                    </a:cubicBezTo>
                    <a:cubicBezTo>
                      <a:pt x="672" y="1261"/>
                      <a:pt x="662" y="1256"/>
                      <a:pt x="651" y="1256"/>
                    </a:cubicBezTo>
                    <a:close/>
                    <a:moveTo>
                      <a:pt x="786" y="1499"/>
                    </a:moveTo>
                    <a:cubicBezTo>
                      <a:pt x="766" y="1499"/>
                      <a:pt x="746" y="1520"/>
                      <a:pt x="759" y="1543"/>
                    </a:cubicBezTo>
                    <a:cubicBezTo>
                      <a:pt x="778" y="1578"/>
                      <a:pt x="797" y="1612"/>
                      <a:pt x="818" y="1646"/>
                    </a:cubicBezTo>
                    <a:cubicBezTo>
                      <a:pt x="823" y="1656"/>
                      <a:pt x="833" y="1661"/>
                      <a:pt x="843" y="1661"/>
                    </a:cubicBezTo>
                    <a:cubicBezTo>
                      <a:pt x="848" y="1661"/>
                      <a:pt x="852" y="1660"/>
                      <a:pt x="856" y="1658"/>
                    </a:cubicBezTo>
                    <a:lnTo>
                      <a:pt x="858" y="1658"/>
                    </a:lnTo>
                    <a:cubicBezTo>
                      <a:pt x="871" y="1648"/>
                      <a:pt x="877" y="1631"/>
                      <a:pt x="868" y="1618"/>
                    </a:cubicBezTo>
                    <a:cubicBezTo>
                      <a:pt x="849" y="1584"/>
                      <a:pt x="829" y="1549"/>
                      <a:pt x="810" y="1515"/>
                    </a:cubicBezTo>
                    <a:cubicBezTo>
                      <a:pt x="804" y="1504"/>
                      <a:pt x="795" y="1499"/>
                      <a:pt x="786" y="1499"/>
                    </a:cubicBezTo>
                    <a:close/>
                    <a:moveTo>
                      <a:pt x="924" y="1741"/>
                    </a:moveTo>
                    <a:cubicBezTo>
                      <a:pt x="903" y="1741"/>
                      <a:pt x="882" y="1763"/>
                      <a:pt x="898" y="1788"/>
                    </a:cubicBezTo>
                    <a:cubicBezTo>
                      <a:pt x="919" y="1820"/>
                      <a:pt x="938" y="1854"/>
                      <a:pt x="959" y="1889"/>
                    </a:cubicBezTo>
                    <a:cubicBezTo>
                      <a:pt x="964" y="1898"/>
                      <a:pt x="974" y="1903"/>
                      <a:pt x="984" y="1903"/>
                    </a:cubicBezTo>
                    <a:cubicBezTo>
                      <a:pt x="988" y="1903"/>
                      <a:pt x="993" y="1902"/>
                      <a:pt x="997" y="1900"/>
                    </a:cubicBezTo>
                    <a:lnTo>
                      <a:pt x="999" y="1898"/>
                    </a:lnTo>
                    <a:cubicBezTo>
                      <a:pt x="1013" y="1891"/>
                      <a:pt x="1016" y="1871"/>
                      <a:pt x="1009" y="1858"/>
                    </a:cubicBezTo>
                    <a:lnTo>
                      <a:pt x="950" y="1757"/>
                    </a:lnTo>
                    <a:cubicBezTo>
                      <a:pt x="944" y="1746"/>
                      <a:pt x="934" y="1741"/>
                      <a:pt x="924" y="1741"/>
                    </a:cubicBezTo>
                    <a:close/>
                    <a:moveTo>
                      <a:pt x="1069" y="1982"/>
                    </a:moveTo>
                    <a:cubicBezTo>
                      <a:pt x="1048" y="1982"/>
                      <a:pt x="1028" y="2003"/>
                      <a:pt x="1041" y="2026"/>
                    </a:cubicBezTo>
                    <a:cubicBezTo>
                      <a:pt x="1062" y="2060"/>
                      <a:pt x="1083" y="2095"/>
                      <a:pt x="1104" y="2127"/>
                    </a:cubicBezTo>
                    <a:cubicBezTo>
                      <a:pt x="1109" y="2136"/>
                      <a:pt x="1119" y="2141"/>
                      <a:pt x="1129" y="2141"/>
                    </a:cubicBezTo>
                    <a:cubicBezTo>
                      <a:pt x="1134" y="2141"/>
                      <a:pt x="1138" y="2140"/>
                      <a:pt x="1142" y="2138"/>
                    </a:cubicBezTo>
                    <a:lnTo>
                      <a:pt x="1144" y="2137"/>
                    </a:lnTo>
                    <a:cubicBezTo>
                      <a:pt x="1157" y="2127"/>
                      <a:pt x="1161" y="2110"/>
                      <a:pt x="1154" y="2096"/>
                    </a:cubicBezTo>
                    <a:cubicBezTo>
                      <a:pt x="1133" y="2062"/>
                      <a:pt x="1112" y="2030"/>
                      <a:pt x="1093" y="1995"/>
                    </a:cubicBezTo>
                    <a:cubicBezTo>
                      <a:pt x="1086" y="1986"/>
                      <a:pt x="1077" y="1982"/>
                      <a:pt x="1069" y="1982"/>
                    </a:cubicBezTo>
                    <a:close/>
                    <a:moveTo>
                      <a:pt x="1215" y="2216"/>
                    </a:moveTo>
                    <a:cubicBezTo>
                      <a:pt x="1193" y="2216"/>
                      <a:pt x="1173" y="2240"/>
                      <a:pt x="1190" y="2264"/>
                    </a:cubicBezTo>
                    <a:cubicBezTo>
                      <a:pt x="1211" y="2297"/>
                      <a:pt x="1232" y="2329"/>
                      <a:pt x="1255" y="2363"/>
                    </a:cubicBezTo>
                    <a:cubicBezTo>
                      <a:pt x="1260" y="2371"/>
                      <a:pt x="1269" y="2376"/>
                      <a:pt x="1278" y="2376"/>
                    </a:cubicBezTo>
                    <a:cubicBezTo>
                      <a:pt x="1282" y="2376"/>
                      <a:pt x="1287" y="2375"/>
                      <a:pt x="1291" y="2373"/>
                    </a:cubicBezTo>
                    <a:lnTo>
                      <a:pt x="1295" y="2371"/>
                    </a:lnTo>
                    <a:cubicBezTo>
                      <a:pt x="1308" y="2362"/>
                      <a:pt x="1312" y="2344"/>
                      <a:pt x="1302" y="2331"/>
                    </a:cubicBezTo>
                    <a:cubicBezTo>
                      <a:pt x="1281" y="2299"/>
                      <a:pt x="1260" y="2264"/>
                      <a:pt x="1239" y="2232"/>
                    </a:cubicBezTo>
                    <a:cubicBezTo>
                      <a:pt x="1233" y="2221"/>
                      <a:pt x="1224" y="2216"/>
                      <a:pt x="1215" y="2216"/>
                    </a:cubicBezTo>
                    <a:close/>
                    <a:moveTo>
                      <a:pt x="1374" y="2454"/>
                    </a:moveTo>
                    <a:cubicBezTo>
                      <a:pt x="1353" y="2454"/>
                      <a:pt x="1326" y="2480"/>
                      <a:pt x="1344" y="2499"/>
                    </a:cubicBezTo>
                    <a:cubicBezTo>
                      <a:pt x="1365" y="2531"/>
                      <a:pt x="1388" y="2564"/>
                      <a:pt x="1411" y="2596"/>
                    </a:cubicBezTo>
                    <a:cubicBezTo>
                      <a:pt x="1416" y="2604"/>
                      <a:pt x="1425" y="2608"/>
                      <a:pt x="1435" y="2608"/>
                    </a:cubicBezTo>
                    <a:cubicBezTo>
                      <a:pt x="1439" y="2608"/>
                      <a:pt x="1443" y="2607"/>
                      <a:pt x="1447" y="2606"/>
                    </a:cubicBezTo>
                    <a:lnTo>
                      <a:pt x="1451" y="2604"/>
                    </a:lnTo>
                    <a:cubicBezTo>
                      <a:pt x="1464" y="2594"/>
                      <a:pt x="1466" y="2575"/>
                      <a:pt x="1457" y="2562"/>
                    </a:cubicBezTo>
                    <a:cubicBezTo>
                      <a:pt x="1436" y="2529"/>
                      <a:pt x="1413" y="2497"/>
                      <a:pt x="1392" y="2465"/>
                    </a:cubicBezTo>
                    <a:cubicBezTo>
                      <a:pt x="1388" y="2457"/>
                      <a:pt x="1381" y="2454"/>
                      <a:pt x="1374" y="2454"/>
                    </a:cubicBezTo>
                    <a:close/>
                    <a:moveTo>
                      <a:pt x="1528" y="2681"/>
                    </a:moveTo>
                    <a:cubicBezTo>
                      <a:pt x="1507" y="2681"/>
                      <a:pt x="1487" y="2706"/>
                      <a:pt x="1505" y="2728"/>
                    </a:cubicBezTo>
                    <a:cubicBezTo>
                      <a:pt x="1527" y="2760"/>
                      <a:pt x="1548" y="2793"/>
                      <a:pt x="1573" y="2823"/>
                    </a:cubicBezTo>
                    <a:cubicBezTo>
                      <a:pt x="1578" y="2831"/>
                      <a:pt x="1587" y="2835"/>
                      <a:pt x="1597" y="2835"/>
                    </a:cubicBezTo>
                    <a:cubicBezTo>
                      <a:pt x="1601" y="2835"/>
                      <a:pt x="1605" y="2834"/>
                      <a:pt x="1609" y="2833"/>
                    </a:cubicBezTo>
                    <a:lnTo>
                      <a:pt x="1613" y="2831"/>
                    </a:lnTo>
                    <a:cubicBezTo>
                      <a:pt x="1627" y="2821"/>
                      <a:pt x="1630" y="2802"/>
                      <a:pt x="1621" y="2791"/>
                    </a:cubicBezTo>
                    <a:cubicBezTo>
                      <a:pt x="1598" y="2758"/>
                      <a:pt x="1575" y="2726"/>
                      <a:pt x="1552" y="2695"/>
                    </a:cubicBezTo>
                    <a:cubicBezTo>
                      <a:pt x="1546" y="2685"/>
                      <a:pt x="1537" y="2681"/>
                      <a:pt x="1528" y="2681"/>
                    </a:cubicBezTo>
                    <a:close/>
                    <a:moveTo>
                      <a:pt x="1695" y="2906"/>
                    </a:moveTo>
                    <a:cubicBezTo>
                      <a:pt x="1673" y="2906"/>
                      <a:pt x="1654" y="2931"/>
                      <a:pt x="1672" y="2953"/>
                    </a:cubicBezTo>
                    <a:cubicBezTo>
                      <a:pt x="1695" y="2985"/>
                      <a:pt x="1720" y="3016"/>
                      <a:pt x="1743" y="3046"/>
                    </a:cubicBezTo>
                    <a:cubicBezTo>
                      <a:pt x="1749" y="3054"/>
                      <a:pt x="1757" y="3058"/>
                      <a:pt x="1765" y="3058"/>
                    </a:cubicBezTo>
                    <a:cubicBezTo>
                      <a:pt x="1770" y="3058"/>
                      <a:pt x="1774" y="3056"/>
                      <a:pt x="1779" y="3054"/>
                    </a:cubicBezTo>
                    <a:lnTo>
                      <a:pt x="1781" y="3054"/>
                    </a:lnTo>
                    <a:cubicBezTo>
                      <a:pt x="1781" y="3054"/>
                      <a:pt x="1783" y="3052"/>
                      <a:pt x="1785" y="3052"/>
                    </a:cubicBezTo>
                    <a:cubicBezTo>
                      <a:pt x="1796" y="3040"/>
                      <a:pt x="1800" y="3023"/>
                      <a:pt x="1789" y="3010"/>
                    </a:cubicBezTo>
                    <a:cubicBezTo>
                      <a:pt x="1766" y="2979"/>
                      <a:pt x="1741" y="2949"/>
                      <a:pt x="1718" y="2918"/>
                    </a:cubicBezTo>
                    <a:cubicBezTo>
                      <a:pt x="1711" y="2909"/>
                      <a:pt x="1703" y="2906"/>
                      <a:pt x="1695" y="2906"/>
                    </a:cubicBezTo>
                    <a:close/>
                    <a:moveTo>
                      <a:pt x="1868" y="3123"/>
                    </a:moveTo>
                    <a:cubicBezTo>
                      <a:pt x="1846" y="3123"/>
                      <a:pt x="1826" y="3149"/>
                      <a:pt x="1846" y="3172"/>
                    </a:cubicBezTo>
                    <a:cubicBezTo>
                      <a:pt x="1871" y="3202"/>
                      <a:pt x="1895" y="3233"/>
                      <a:pt x="1922" y="3262"/>
                    </a:cubicBezTo>
                    <a:cubicBezTo>
                      <a:pt x="1927" y="3268"/>
                      <a:pt x="1936" y="3272"/>
                      <a:pt x="1945" y="3272"/>
                    </a:cubicBezTo>
                    <a:cubicBezTo>
                      <a:pt x="1949" y="3272"/>
                      <a:pt x="1953" y="3271"/>
                      <a:pt x="1956" y="3269"/>
                    </a:cubicBezTo>
                    <a:lnTo>
                      <a:pt x="1958" y="3269"/>
                    </a:lnTo>
                    <a:cubicBezTo>
                      <a:pt x="1960" y="3267"/>
                      <a:pt x="1962" y="3267"/>
                      <a:pt x="1962" y="3265"/>
                    </a:cubicBezTo>
                    <a:cubicBezTo>
                      <a:pt x="1976" y="3254"/>
                      <a:pt x="1976" y="3235"/>
                      <a:pt x="1966" y="3223"/>
                    </a:cubicBezTo>
                    <a:cubicBezTo>
                      <a:pt x="1941" y="3195"/>
                      <a:pt x="1916" y="3164"/>
                      <a:pt x="1890" y="3134"/>
                    </a:cubicBezTo>
                    <a:cubicBezTo>
                      <a:pt x="1883" y="3126"/>
                      <a:pt x="1875" y="3123"/>
                      <a:pt x="1868" y="3123"/>
                    </a:cubicBezTo>
                    <a:close/>
                    <a:moveTo>
                      <a:pt x="2052" y="3334"/>
                    </a:moveTo>
                    <a:cubicBezTo>
                      <a:pt x="2029" y="3334"/>
                      <a:pt x="2009" y="3362"/>
                      <a:pt x="2029" y="3384"/>
                    </a:cubicBezTo>
                    <a:cubicBezTo>
                      <a:pt x="2056" y="3412"/>
                      <a:pt x="2084" y="3443"/>
                      <a:pt x="2111" y="3469"/>
                    </a:cubicBezTo>
                    <a:cubicBezTo>
                      <a:pt x="2116" y="3475"/>
                      <a:pt x="2123" y="3478"/>
                      <a:pt x="2131" y="3478"/>
                    </a:cubicBezTo>
                    <a:cubicBezTo>
                      <a:pt x="2136" y="3478"/>
                      <a:pt x="2141" y="3477"/>
                      <a:pt x="2145" y="3475"/>
                    </a:cubicBezTo>
                    <a:cubicBezTo>
                      <a:pt x="2147" y="3475"/>
                      <a:pt x="2151" y="3473"/>
                      <a:pt x="2153" y="3471"/>
                    </a:cubicBezTo>
                    <a:cubicBezTo>
                      <a:pt x="2164" y="3460"/>
                      <a:pt x="2164" y="3441"/>
                      <a:pt x="2153" y="3429"/>
                    </a:cubicBezTo>
                    <a:cubicBezTo>
                      <a:pt x="2126" y="3401"/>
                      <a:pt x="2099" y="3372"/>
                      <a:pt x="2073" y="3344"/>
                    </a:cubicBezTo>
                    <a:cubicBezTo>
                      <a:pt x="2066" y="3337"/>
                      <a:pt x="2059" y="3334"/>
                      <a:pt x="2052" y="3334"/>
                    </a:cubicBezTo>
                    <a:close/>
                    <a:moveTo>
                      <a:pt x="2244" y="3534"/>
                    </a:moveTo>
                    <a:cubicBezTo>
                      <a:pt x="2222" y="3534"/>
                      <a:pt x="2203" y="3564"/>
                      <a:pt x="2225" y="3586"/>
                    </a:cubicBezTo>
                    <a:cubicBezTo>
                      <a:pt x="2254" y="3612"/>
                      <a:pt x="2283" y="3641"/>
                      <a:pt x="2311" y="3666"/>
                    </a:cubicBezTo>
                    <a:cubicBezTo>
                      <a:pt x="2317" y="3672"/>
                      <a:pt x="2324" y="3674"/>
                      <a:pt x="2331" y="3674"/>
                    </a:cubicBezTo>
                    <a:cubicBezTo>
                      <a:pt x="2336" y="3674"/>
                      <a:pt x="2340" y="3673"/>
                      <a:pt x="2344" y="3672"/>
                    </a:cubicBezTo>
                    <a:lnTo>
                      <a:pt x="2345" y="3672"/>
                    </a:lnTo>
                    <a:cubicBezTo>
                      <a:pt x="2347" y="3670"/>
                      <a:pt x="2351" y="3668"/>
                      <a:pt x="2353" y="3664"/>
                    </a:cubicBezTo>
                    <a:cubicBezTo>
                      <a:pt x="2363" y="3653"/>
                      <a:pt x="2363" y="3633"/>
                      <a:pt x="2351" y="3624"/>
                    </a:cubicBezTo>
                    <a:cubicBezTo>
                      <a:pt x="2323" y="3597"/>
                      <a:pt x="2294" y="3571"/>
                      <a:pt x="2265" y="3544"/>
                    </a:cubicBezTo>
                    <a:cubicBezTo>
                      <a:pt x="2259" y="3537"/>
                      <a:pt x="2251" y="3534"/>
                      <a:pt x="2244" y="3534"/>
                    </a:cubicBezTo>
                    <a:close/>
                    <a:moveTo>
                      <a:pt x="2454" y="3722"/>
                    </a:moveTo>
                    <a:cubicBezTo>
                      <a:pt x="2431" y="3722"/>
                      <a:pt x="2412" y="3753"/>
                      <a:pt x="2435" y="3773"/>
                    </a:cubicBezTo>
                    <a:cubicBezTo>
                      <a:pt x="2466" y="3799"/>
                      <a:pt x="2498" y="3824"/>
                      <a:pt x="2529" y="3847"/>
                    </a:cubicBezTo>
                    <a:cubicBezTo>
                      <a:pt x="2533" y="3852"/>
                      <a:pt x="2539" y="3853"/>
                      <a:pt x="2545" y="3853"/>
                    </a:cubicBezTo>
                    <a:cubicBezTo>
                      <a:pt x="2550" y="3853"/>
                      <a:pt x="2554" y="3852"/>
                      <a:pt x="2559" y="3851"/>
                    </a:cubicBezTo>
                    <a:lnTo>
                      <a:pt x="2559" y="3849"/>
                    </a:lnTo>
                    <a:cubicBezTo>
                      <a:pt x="2578" y="3839"/>
                      <a:pt x="2580" y="3813"/>
                      <a:pt x="2563" y="3799"/>
                    </a:cubicBezTo>
                    <a:cubicBezTo>
                      <a:pt x="2532" y="3778"/>
                      <a:pt x="2502" y="3754"/>
                      <a:pt x="2471" y="3729"/>
                    </a:cubicBezTo>
                    <a:cubicBezTo>
                      <a:pt x="2466" y="3724"/>
                      <a:pt x="2459" y="3722"/>
                      <a:pt x="2454" y="3722"/>
                    </a:cubicBezTo>
                    <a:close/>
                    <a:moveTo>
                      <a:pt x="2681" y="3892"/>
                    </a:moveTo>
                    <a:cubicBezTo>
                      <a:pt x="2657" y="3892"/>
                      <a:pt x="2640" y="3923"/>
                      <a:pt x="2660" y="3942"/>
                    </a:cubicBezTo>
                    <a:cubicBezTo>
                      <a:pt x="2677" y="3954"/>
                      <a:pt x="2696" y="3965"/>
                      <a:pt x="2714" y="3977"/>
                    </a:cubicBezTo>
                    <a:cubicBezTo>
                      <a:pt x="2719" y="3980"/>
                      <a:pt x="2724" y="3981"/>
                      <a:pt x="2729" y="3981"/>
                    </a:cubicBezTo>
                    <a:cubicBezTo>
                      <a:pt x="2734" y="3981"/>
                      <a:pt x="2738" y="3980"/>
                      <a:pt x="2742" y="3979"/>
                    </a:cubicBezTo>
                    <a:cubicBezTo>
                      <a:pt x="2746" y="3977"/>
                      <a:pt x="2752" y="3973"/>
                      <a:pt x="2754" y="3969"/>
                    </a:cubicBezTo>
                    <a:cubicBezTo>
                      <a:pt x="2763" y="3956"/>
                      <a:pt x="2757" y="3937"/>
                      <a:pt x="2744" y="3929"/>
                    </a:cubicBezTo>
                    <a:lnTo>
                      <a:pt x="2693" y="3895"/>
                    </a:lnTo>
                    <a:cubicBezTo>
                      <a:pt x="2688" y="3893"/>
                      <a:pt x="2684" y="3892"/>
                      <a:pt x="2681" y="3892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79;p54">
                <a:extLst>
                  <a:ext uri="{FF2B5EF4-FFF2-40B4-BE49-F238E27FC236}">
                    <a16:creationId xmlns:a16="http://schemas.microsoft.com/office/drawing/2014/main" id="{39FBEB8C-5551-6FA9-1CA6-59E7B6C94550}"/>
                  </a:ext>
                </a:extLst>
              </p:cNvPr>
              <p:cNvSpPr/>
              <p:nvPr/>
            </p:nvSpPr>
            <p:spPr>
              <a:xfrm flipH="1">
                <a:off x="2420695" y="1655208"/>
                <a:ext cx="153263" cy="429062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4608" extrusionOk="0">
                    <a:moveTo>
                      <a:pt x="33" y="1"/>
                    </a:moveTo>
                    <a:cubicBezTo>
                      <a:pt x="28" y="1"/>
                      <a:pt x="24" y="2"/>
                      <a:pt x="19" y="4"/>
                    </a:cubicBezTo>
                    <a:cubicBezTo>
                      <a:pt x="4" y="14"/>
                      <a:pt x="0" y="31"/>
                      <a:pt x="8" y="45"/>
                    </a:cubicBezTo>
                    <a:cubicBezTo>
                      <a:pt x="8" y="45"/>
                      <a:pt x="29" y="81"/>
                      <a:pt x="65" y="147"/>
                    </a:cubicBezTo>
                    <a:cubicBezTo>
                      <a:pt x="70" y="157"/>
                      <a:pt x="80" y="162"/>
                      <a:pt x="91" y="162"/>
                    </a:cubicBezTo>
                    <a:cubicBezTo>
                      <a:pt x="95" y="162"/>
                      <a:pt x="100" y="161"/>
                      <a:pt x="105" y="159"/>
                    </a:cubicBezTo>
                    <a:cubicBezTo>
                      <a:pt x="120" y="149"/>
                      <a:pt x="124" y="132"/>
                      <a:pt x="116" y="119"/>
                    </a:cubicBezTo>
                    <a:cubicBezTo>
                      <a:pt x="80" y="52"/>
                      <a:pt x="59" y="16"/>
                      <a:pt x="59" y="16"/>
                    </a:cubicBezTo>
                    <a:cubicBezTo>
                      <a:pt x="53" y="6"/>
                      <a:pt x="43" y="1"/>
                      <a:pt x="33" y="1"/>
                    </a:cubicBezTo>
                    <a:close/>
                    <a:moveTo>
                      <a:pt x="170" y="244"/>
                    </a:moveTo>
                    <a:cubicBezTo>
                      <a:pt x="150" y="244"/>
                      <a:pt x="130" y="265"/>
                      <a:pt x="143" y="289"/>
                    </a:cubicBezTo>
                    <a:lnTo>
                      <a:pt x="198" y="392"/>
                    </a:lnTo>
                    <a:cubicBezTo>
                      <a:pt x="204" y="401"/>
                      <a:pt x="214" y="406"/>
                      <a:pt x="224" y="406"/>
                    </a:cubicBezTo>
                    <a:cubicBezTo>
                      <a:pt x="229" y="406"/>
                      <a:pt x="234" y="405"/>
                      <a:pt x="238" y="403"/>
                    </a:cubicBezTo>
                    <a:cubicBezTo>
                      <a:pt x="254" y="395"/>
                      <a:pt x="257" y="378"/>
                      <a:pt x="250" y="363"/>
                    </a:cubicBezTo>
                    <a:cubicBezTo>
                      <a:pt x="231" y="327"/>
                      <a:pt x="212" y="292"/>
                      <a:pt x="195" y="260"/>
                    </a:cubicBezTo>
                    <a:cubicBezTo>
                      <a:pt x="188" y="249"/>
                      <a:pt x="179" y="244"/>
                      <a:pt x="170" y="244"/>
                    </a:cubicBezTo>
                    <a:close/>
                    <a:moveTo>
                      <a:pt x="300" y="491"/>
                    </a:moveTo>
                    <a:cubicBezTo>
                      <a:pt x="295" y="491"/>
                      <a:pt x="291" y="492"/>
                      <a:pt x="286" y="495"/>
                    </a:cubicBezTo>
                    <a:cubicBezTo>
                      <a:pt x="273" y="502"/>
                      <a:pt x="267" y="519"/>
                      <a:pt x="275" y="535"/>
                    </a:cubicBezTo>
                    <a:lnTo>
                      <a:pt x="328" y="638"/>
                    </a:lnTo>
                    <a:cubicBezTo>
                      <a:pt x="333" y="648"/>
                      <a:pt x="343" y="654"/>
                      <a:pt x="354" y="654"/>
                    </a:cubicBezTo>
                    <a:cubicBezTo>
                      <a:pt x="359" y="654"/>
                      <a:pt x="364" y="653"/>
                      <a:pt x="368" y="651"/>
                    </a:cubicBezTo>
                    <a:cubicBezTo>
                      <a:pt x="381" y="643"/>
                      <a:pt x="387" y="626"/>
                      <a:pt x="380" y="611"/>
                    </a:cubicBezTo>
                    <a:cubicBezTo>
                      <a:pt x="362" y="575"/>
                      <a:pt x="343" y="540"/>
                      <a:pt x="326" y="508"/>
                    </a:cubicBezTo>
                    <a:cubicBezTo>
                      <a:pt x="321" y="497"/>
                      <a:pt x="311" y="491"/>
                      <a:pt x="300" y="491"/>
                    </a:cubicBezTo>
                    <a:close/>
                    <a:moveTo>
                      <a:pt x="430" y="741"/>
                    </a:moveTo>
                    <a:cubicBezTo>
                      <a:pt x="425" y="741"/>
                      <a:pt x="420" y="742"/>
                      <a:pt x="416" y="744"/>
                    </a:cubicBezTo>
                    <a:cubicBezTo>
                      <a:pt x="400" y="750"/>
                      <a:pt x="395" y="769"/>
                      <a:pt x="402" y="782"/>
                    </a:cubicBezTo>
                    <a:lnTo>
                      <a:pt x="431" y="840"/>
                    </a:lnTo>
                    <a:lnTo>
                      <a:pt x="456" y="887"/>
                    </a:lnTo>
                    <a:cubicBezTo>
                      <a:pt x="460" y="897"/>
                      <a:pt x="472" y="903"/>
                      <a:pt x="483" y="903"/>
                    </a:cubicBezTo>
                    <a:cubicBezTo>
                      <a:pt x="487" y="903"/>
                      <a:pt x="490" y="902"/>
                      <a:pt x="494" y="901"/>
                    </a:cubicBezTo>
                    <a:lnTo>
                      <a:pt x="496" y="899"/>
                    </a:lnTo>
                    <a:cubicBezTo>
                      <a:pt x="509" y="891"/>
                      <a:pt x="513" y="876"/>
                      <a:pt x="507" y="861"/>
                    </a:cubicBezTo>
                    <a:lnTo>
                      <a:pt x="484" y="813"/>
                    </a:lnTo>
                    <a:lnTo>
                      <a:pt x="456" y="756"/>
                    </a:lnTo>
                    <a:cubicBezTo>
                      <a:pt x="451" y="747"/>
                      <a:pt x="441" y="741"/>
                      <a:pt x="430" y="741"/>
                    </a:cubicBezTo>
                    <a:close/>
                    <a:moveTo>
                      <a:pt x="552" y="989"/>
                    </a:moveTo>
                    <a:cubicBezTo>
                      <a:pt x="548" y="989"/>
                      <a:pt x="544" y="990"/>
                      <a:pt x="540" y="992"/>
                    </a:cubicBezTo>
                    <a:cubicBezTo>
                      <a:pt x="526" y="1000"/>
                      <a:pt x="521" y="1017"/>
                      <a:pt x="526" y="1032"/>
                    </a:cubicBezTo>
                    <a:cubicBezTo>
                      <a:pt x="544" y="1067"/>
                      <a:pt x="561" y="1101"/>
                      <a:pt x="578" y="1137"/>
                    </a:cubicBezTo>
                    <a:cubicBezTo>
                      <a:pt x="583" y="1147"/>
                      <a:pt x="594" y="1154"/>
                      <a:pt x="605" y="1154"/>
                    </a:cubicBezTo>
                    <a:cubicBezTo>
                      <a:pt x="609" y="1154"/>
                      <a:pt x="614" y="1153"/>
                      <a:pt x="618" y="1151"/>
                    </a:cubicBezTo>
                    <a:cubicBezTo>
                      <a:pt x="631" y="1143"/>
                      <a:pt x="637" y="1126"/>
                      <a:pt x="631" y="1112"/>
                    </a:cubicBezTo>
                    <a:cubicBezTo>
                      <a:pt x="614" y="1076"/>
                      <a:pt x="597" y="1040"/>
                      <a:pt x="580" y="1006"/>
                    </a:cubicBezTo>
                    <a:cubicBezTo>
                      <a:pt x="574" y="996"/>
                      <a:pt x="564" y="989"/>
                      <a:pt x="552" y="989"/>
                    </a:cubicBezTo>
                    <a:close/>
                    <a:moveTo>
                      <a:pt x="676" y="1241"/>
                    </a:moveTo>
                    <a:cubicBezTo>
                      <a:pt x="671" y="1241"/>
                      <a:pt x="666" y="1242"/>
                      <a:pt x="662" y="1244"/>
                    </a:cubicBezTo>
                    <a:cubicBezTo>
                      <a:pt x="646" y="1250"/>
                      <a:pt x="641" y="1269"/>
                      <a:pt x="648" y="1282"/>
                    </a:cubicBezTo>
                    <a:cubicBezTo>
                      <a:pt x="664" y="1318"/>
                      <a:pt x="681" y="1353"/>
                      <a:pt x="698" y="1389"/>
                    </a:cubicBezTo>
                    <a:cubicBezTo>
                      <a:pt x="702" y="1400"/>
                      <a:pt x="713" y="1406"/>
                      <a:pt x="724" y="1406"/>
                    </a:cubicBezTo>
                    <a:cubicBezTo>
                      <a:pt x="728" y="1406"/>
                      <a:pt x="732" y="1406"/>
                      <a:pt x="736" y="1404"/>
                    </a:cubicBezTo>
                    <a:lnTo>
                      <a:pt x="738" y="1402"/>
                    </a:lnTo>
                    <a:cubicBezTo>
                      <a:pt x="751" y="1395"/>
                      <a:pt x="757" y="1379"/>
                      <a:pt x="751" y="1364"/>
                    </a:cubicBezTo>
                    <a:cubicBezTo>
                      <a:pt x="734" y="1330"/>
                      <a:pt x="717" y="1294"/>
                      <a:pt x="702" y="1257"/>
                    </a:cubicBezTo>
                    <a:cubicBezTo>
                      <a:pt x="696" y="1247"/>
                      <a:pt x="686" y="1241"/>
                      <a:pt x="676" y="1241"/>
                    </a:cubicBezTo>
                    <a:close/>
                    <a:moveTo>
                      <a:pt x="792" y="1493"/>
                    </a:moveTo>
                    <a:cubicBezTo>
                      <a:pt x="773" y="1493"/>
                      <a:pt x="752" y="1512"/>
                      <a:pt x="765" y="1536"/>
                    </a:cubicBezTo>
                    <a:cubicBezTo>
                      <a:pt x="782" y="1572"/>
                      <a:pt x="797" y="1606"/>
                      <a:pt x="812" y="1643"/>
                    </a:cubicBezTo>
                    <a:cubicBezTo>
                      <a:pt x="818" y="1654"/>
                      <a:pt x="829" y="1661"/>
                      <a:pt x="840" y="1661"/>
                    </a:cubicBezTo>
                    <a:cubicBezTo>
                      <a:pt x="844" y="1661"/>
                      <a:pt x="848" y="1660"/>
                      <a:pt x="852" y="1658"/>
                    </a:cubicBezTo>
                    <a:cubicBezTo>
                      <a:pt x="866" y="1650"/>
                      <a:pt x="872" y="1633"/>
                      <a:pt x="866" y="1620"/>
                    </a:cubicBezTo>
                    <a:cubicBezTo>
                      <a:pt x="851" y="1583"/>
                      <a:pt x="835" y="1547"/>
                      <a:pt x="818" y="1513"/>
                    </a:cubicBezTo>
                    <a:cubicBezTo>
                      <a:pt x="813" y="1499"/>
                      <a:pt x="803" y="1493"/>
                      <a:pt x="792" y="1493"/>
                    </a:cubicBezTo>
                    <a:close/>
                    <a:moveTo>
                      <a:pt x="904" y="1749"/>
                    </a:moveTo>
                    <a:cubicBezTo>
                      <a:pt x="885" y="1749"/>
                      <a:pt x="866" y="1768"/>
                      <a:pt x="877" y="1791"/>
                    </a:cubicBezTo>
                    <a:cubicBezTo>
                      <a:pt x="892" y="1827"/>
                      <a:pt x="908" y="1862"/>
                      <a:pt x="923" y="1898"/>
                    </a:cubicBezTo>
                    <a:cubicBezTo>
                      <a:pt x="927" y="1910"/>
                      <a:pt x="939" y="1917"/>
                      <a:pt x="951" y="1917"/>
                    </a:cubicBezTo>
                    <a:cubicBezTo>
                      <a:pt x="954" y="1917"/>
                      <a:pt x="958" y="1917"/>
                      <a:pt x="961" y="1915"/>
                    </a:cubicBezTo>
                    <a:lnTo>
                      <a:pt x="963" y="1915"/>
                    </a:lnTo>
                    <a:lnTo>
                      <a:pt x="963" y="1913"/>
                    </a:lnTo>
                    <a:cubicBezTo>
                      <a:pt x="978" y="1906"/>
                      <a:pt x="982" y="1889"/>
                      <a:pt x="976" y="1875"/>
                    </a:cubicBezTo>
                    <a:cubicBezTo>
                      <a:pt x="961" y="1839"/>
                      <a:pt x="946" y="1803"/>
                      <a:pt x="931" y="1766"/>
                    </a:cubicBezTo>
                    <a:cubicBezTo>
                      <a:pt x="925" y="1754"/>
                      <a:pt x="914" y="1749"/>
                      <a:pt x="904" y="1749"/>
                    </a:cubicBezTo>
                    <a:close/>
                    <a:moveTo>
                      <a:pt x="1012" y="2005"/>
                    </a:moveTo>
                    <a:cubicBezTo>
                      <a:pt x="992" y="2005"/>
                      <a:pt x="972" y="2024"/>
                      <a:pt x="984" y="2047"/>
                    </a:cubicBezTo>
                    <a:cubicBezTo>
                      <a:pt x="999" y="2085"/>
                      <a:pt x="1015" y="2119"/>
                      <a:pt x="1028" y="2155"/>
                    </a:cubicBezTo>
                    <a:cubicBezTo>
                      <a:pt x="1032" y="2167"/>
                      <a:pt x="1044" y="2175"/>
                      <a:pt x="1056" y="2175"/>
                    </a:cubicBezTo>
                    <a:cubicBezTo>
                      <a:pt x="1059" y="2175"/>
                      <a:pt x="1063" y="2174"/>
                      <a:pt x="1066" y="2173"/>
                    </a:cubicBezTo>
                    <a:lnTo>
                      <a:pt x="1070" y="2173"/>
                    </a:lnTo>
                    <a:cubicBezTo>
                      <a:pt x="1083" y="2165"/>
                      <a:pt x="1089" y="2148"/>
                      <a:pt x="1083" y="2135"/>
                    </a:cubicBezTo>
                    <a:cubicBezTo>
                      <a:pt x="1068" y="2096"/>
                      <a:pt x="1053" y="2062"/>
                      <a:pt x="1039" y="2026"/>
                    </a:cubicBezTo>
                    <a:cubicBezTo>
                      <a:pt x="1034" y="2011"/>
                      <a:pt x="1023" y="2005"/>
                      <a:pt x="1012" y="2005"/>
                    </a:cubicBezTo>
                    <a:close/>
                    <a:moveTo>
                      <a:pt x="1116" y="2266"/>
                    </a:moveTo>
                    <a:cubicBezTo>
                      <a:pt x="1097" y="2266"/>
                      <a:pt x="1078" y="2284"/>
                      <a:pt x="1087" y="2308"/>
                    </a:cubicBezTo>
                    <a:cubicBezTo>
                      <a:pt x="1100" y="2344"/>
                      <a:pt x="1116" y="2381"/>
                      <a:pt x="1129" y="2417"/>
                    </a:cubicBezTo>
                    <a:cubicBezTo>
                      <a:pt x="1133" y="2429"/>
                      <a:pt x="1145" y="2436"/>
                      <a:pt x="1157" y="2436"/>
                    </a:cubicBezTo>
                    <a:cubicBezTo>
                      <a:pt x="1160" y="2436"/>
                      <a:pt x="1164" y="2435"/>
                      <a:pt x="1167" y="2434"/>
                    </a:cubicBezTo>
                    <a:lnTo>
                      <a:pt x="1169" y="2432"/>
                    </a:lnTo>
                    <a:lnTo>
                      <a:pt x="1171" y="2432"/>
                    </a:lnTo>
                    <a:cubicBezTo>
                      <a:pt x="1182" y="2424"/>
                      <a:pt x="1188" y="2409"/>
                      <a:pt x="1184" y="2396"/>
                    </a:cubicBezTo>
                    <a:cubicBezTo>
                      <a:pt x="1169" y="2360"/>
                      <a:pt x="1156" y="2323"/>
                      <a:pt x="1142" y="2285"/>
                    </a:cubicBezTo>
                    <a:cubicBezTo>
                      <a:pt x="1137" y="2272"/>
                      <a:pt x="1126" y="2266"/>
                      <a:pt x="1116" y="2266"/>
                    </a:cubicBezTo>
                    <a:close/>
                    <a:moveTo>
                      <a:pt x="1212" y="2527"/>
                    </a:moveTo>
                    <a:cubicBezTo>
                      <a:pt x="1193" y="2527"/>
                      <a:pt x="1174" y="2544"/>
                      <a:pt x="1184" y="2567"/>
                    </a:cubicBezTo>
                    <a:cubicBezTo>
                      <a:pt x="1198" y="2604"/>
                      <a:pt x="1211" y="2642"/>
                      <a:pt x="1224" y="2678"/>
                    </a:cubicBezTo>
                    <a:cubicBezTo>
                      <a:pt x="1229" y="2691"/>
                      <a:pt x="1240" y="2698"/>
                      <a:pt x="1253" y="2698"/>
                    </a:cubicBezTo>
                    <a:cubicBezTo>
                      <a:pt x="1255" y="2698"/>
                      <a:pt x="1258" y="2698"/>
                      <a:pt x="1261" y="2697"/>
                    </a:cubicBezTo>
                    <a:lnTo>
                      <a:pt x="1264" y="2695"/>
                    </a:lnTo>
                    <a:lnTo>
                      <a:pt x="1266" y="2695"/>
                    </a:lnTo>
                    <a:cubicBezTo>
                      <a:pt x="1278" y="2688"/>
                      <a:pt x="1283" y="2672"/>
                      <a:pt x="1280" y="2659"/>
                    </a:cubicBezTo>
                    <a:cubicBezTo>
                      <a:pt x="1266" y="2621"/>
                      <a:pt x="1253" y="2585"/>
                      <a:pt x="1240" y="2548"/>
                    </a:cubicBezTo>
                    <a:cubicBezTo>
                      <a:pt x="1235" y="2533"/>
                      <a:pt x="1224" y="2527"/>
                      <a:pt x="1212" y="2527"/>
                    </a:cubicBezTo>
                    <a:close/>
                    <a:moveTo>
                      <a:pt x="1304" y="2792"/>
                    </a:moveTo>
                    <a:cubicBezTo>
                      <a:pt x="1286" y="2792"/>
                      <a:pt x="1268" y="2808"/>
                      <a:pt x="1276" y="2831"/>
                    </a:cubicBezTo>
                    <a:cubicBezTo>
                      <a:pt x="1287" y="2869"/>
                      <a:pt x="1301" y="2905"/>
                      <a:pt x="1312" y="2943"/>
                    </a:cubicBezTo>
                    <a:cubicBezTo>
                      <a:pt x="1315" y="2956"/>
                      <a:pt x="1327" y="2963"/>
                      <a:pt x="1340" y="2963"/>
                    </a:cubicBezTo>
                    <a:cubicBezTo>
                      <a:pt x="1343" y="2963"/>
                      <a:pt x="1346" y="2963"/>
                      <a:pt x="1348" y="2962"/>
                    </a:cubicBezTo>
                    <a:lnTo>
                      <a:pt x="1352" y="2960"/>
                    </a:lnTo>
                    <a:lnTo>
                      <a:pt x="1354" y="2960"/>
                    </a:lnTo>
                    <a:cubicBezTo>
                      <a:pt x="1365" y="2953"/>
                      <a:pt x="1371" y="2939"/>
                      <a:pt x="1367" y="2926"/>
                    </a:cubicBezTo>
                    <a:cubicBezTo>
                      <a:pt x="1356" y="2888"/>
                      <a:pt x="1344" y="2850"/>
                      <a:pt x="1331" y="2813"/>
                    </a:cubicBezTo>
                    <a:cubicBezTo>
                      <a:pt x="1327" y="2799"/>
                      <a:pt x="1315" y="2792"/>
                      <a:pt x="1304" y="2792"/>
                    </a:cubicBezTo>
                    <a:close/>
                    <a:moveTo>
                      <a:pt x="1388" y="3059"/>
                    </a:moveTo>
                    <a:cubicBezTo>
                      <a:pt x="1370" y="3059"/>
                      <a:pt x="1351" y="3074"/>
                      <a:pt x="1358" y="3098"/>
                    </a:cubicBezTo>
                    <a:cubicBezTo>
                      <a:pt x="1369" y="3134"/>
                      <a:pt x="1381" y="3172"/>
                      <a:pt x="1390" y="3210"/>
                    </a:cubicBezTo>
                    <a:cubicBezTo>
                      <a:pt x="1395" y="3222"/>
                      <a:pt x="1405" y="3231"/>
                      <a:pt x="1417" y="3231"/>
                    </a:cubicBezTo>
                    <a:cubicBezTo>
                      <a:pt x="1420" y="3231"/>
                      <a:pt x="1423" y="3230"/>
                      <a:pt x="1426" y="3229"/>
                    </a:cubicBezTo>
                    <a:lnTo>
                      <a:pt x="1432" y="3227"/>
                    </a:lnTo>
                    <a:lnTo>
                      <a:pt x="1434" y="3227"/>
                    </a:lnTo>
                    <a:cubicBezTo>
                      <a:pt x="1446" y="3221"/>
                      <a:pt x="1451" y="3206"/>
                      <a:pt x="1447" y="3193"/>
                    </a:cubicBezTo>
                    <a:cubicBezTo>
                      <a:pt x="1438" y="3157"/>
                      <a:pt x="1426" y="3118"/>
                      <a:pt x="1415" y="3080"/>
                    </a:cubicBezTo>
                    <a:cubicBezTo>
                      <a:pt x="1411" y="3065"/>
                      <a:pt x="1400" y="3059"/>
                      <a:pt x="1388" y="3059"/>
                    </a:cubicBezTo>
                    <a:close/>
                    <a:moveTo>
                      <a:pt x="1462" y="3328"/>
                    </a:moveTo>
                    <a:cubicBezTo>
                      <a:pt x="1444" y="3328"/>
                      <a:pt x="1425" y="3342"/>
                      <a:pt x="1432" y="3364"/>
                    </a:cubicBezTo>
                    <a:cubicBezTo>
                      <a:pt x="1442" y="3403"/>
                      <a:pt x="1451" y="3441"/>
                      <a:pt x="1461" y="3479"/>
                    </a:cubicBezTo>
                    <a:cubicBezTo>
                      <a:pt x="1464" y="3492"/>
                      <a:pt x="1476" y="3501"/>
                      <a:pt x="1489" y="3501"/>
                    </a:cubicBezTo>
                    <a:cubicBezTo>
                      <a:pt x="1492" y="3501"/>
                      <a:pt x="1494" y="3500"/>
                      <a:pt x="1497" y="3500"/>
                    </a:cubicBezTo>
                    <a:cubicBezTo>
                      <a:pt x="1499" y="3500"/>
                      <a:pt x="1501" y="3500"/>
                      <a:pt x="1503" y="3498"/>
                    </a:cubicBezTo>
                    <a:cubicBezTo>
                      <a:pt x="1514" y="3492"/>
                      <a:pt x="1522" y="3479"/>
                      <a:pt x="1518" y="3466"/>
                    </a:cubicBezTo>
                    <a:cubicBezTo>
                      <a:pt x="1508" y="3427"/>
                      <a:pt x="1499" y="3389"/>
                      <a:pt x="1489" y="3351"/>
                    </a:cubicBezTo>
                    <a:cubicBezTo>
                      <a:pt x="1486" y="3335"/>
                      <a:pt x="1474" y="3328"/>
                      <a:pt x="1462" y="3328"/>
                    </a:cubicBezTo>
                    <a:close/>
                    <a:moveTo>
                      <a:pt x="1524" y="3600"/>
                    </a:moveTo>
                    <a:cubicBezTo>
                      <a:pt x="1507" y="3600"/>
                      <a:pt x="1490" y="3613"/>
                      <a:pt x="1495" y="3635"/>
                    </a:cubicBezTo>
                    <a:cubicBezTo>
                      <a:pt x="1505" y="3673"/>
                      <a:pt x="1512" y="3712"/>
                      <a:pt x="1518" y="3750"/>
                    </a:cubicBezTo>
                    <a:cubicBezTo>
                      <a:pt x="1521" y="3765"/>
                      <a:pt x="1535" y="3775"/>
                      <a:pt x="1548" y="3775"/>
                    </a:cubicBezTo>
                    <a:cubicBezTo>
                      <a:pt x="1550" y="3775"/>
                      <a:pt x="1551" y="3775"/>
                      <a:pt x="1552" y="3774"/>
                    </a:cubicBezTo>
                    <a:cubicBezTo>
                      <a:pt x="1556" y="3773"/>
                      <a:pt x="1558" y="3773"/>
                      <a:pt x="1560" y="3771"/>
                    </a:cubicBezTo>
                    <a:lnTo>
                      <a:pt x="1562" y="3771"/>
                    </a:lnTo>
                    <a:cubicBezTo>
                      <a:pt x="1573" y="3765"/>
                      <a:pt x="1579" y="3752"/>
                      <a:pt x="1575" y="3738"/>
                    </a:cubicBezTo>
                    <a:cubicBezTo>
                      <a:pt x="1568" y="3702"/>
                      <a:pt x="1560" y="3662"/>
                      <a:pt x="1552" y="3624"/>
                    </a:cubicBezTo>
                    <a:cubicBezTo>
                      <a:pt x="1549" y="3608"/>
                      <a:pt x="1536" y="3600"/>
                      <a:pt x="1524" y="3600"/>
                    </a:cubicBezTo>
                    <a:close/>
                    <a:moveTo>
                      <a:pt x="1574" y="3875"/>
                    </a:moveTo>
                    <a:cubicBezTo>
                      <a:pt x="1558" y="3875"/>
                      <a:pt x="1542" y="3887"/>
                      <a:pt x="1545" y="3908"/>
                    </a:cubicBezTo>
                    <a:cubicBezTo>
                      <a:pt x="1550" y="3948"/>
                      <a:pt x="1556" y="3986"/>
                      <a:pt x="1562" y="4024"/>
                    </a:cubicBezTo>
                    <a:cubicBezTo>
                      <a:pt x="1562" y="4038"/>
                      <a:pt x="1574" y="4050"/>
                      <a:pt x="1588" y="4050"/>
                    </a:cubicBezTo>
                    <a:cubicBezTo>
                      <a:pt x="1590" y="4050"/>
                      <a:pt x="1592" y="4050"/>
                      <a:pt x="1594" y="4049"/>
                    </a:cubicBezTo>
                    <a:cubicBezTo>
                      <a:pt x="1596" y="4049"/>
                      <a:pt x="1600" y="4049"/>
                      <a:pt x="1604" y="4047"/>
                    </a:cubicBezTo>
                    <a:cubicBezTo>
                      <a:pt x="1615" y="4041"/>
                      <a:pt x="1621" y="4030"/>
                      <a:pt x="1619" y="4017"/>
                    </a:cubicBezTo>
                    <a:cubicBezTo>
                      <a:pt x="1613" y="3979"/>
                      <a:pt x="1609" y="3940"/>
                      <a:pt x="1604" y="3900"/>
                    </a:cubicBezTo>
                    <a:cubicBezTo>
                      <a:pt x="1601" y="3883"/>
                      <a:pt x="1588" y="3875"/>
                      <a:pt x="1574" y="3875"/>
                    </a:cubicBezTo>
                    <a:close/>
                    <a:moveTo>
                      <a:pt x="1607" y="4152"/>
                    </a:moveTo>
                    <a:cubicBezTo>
                      <a:pt x="1606" y="4152"/>
                      <a:pt x="1605" y="4152"/>
                      <a:pt x="1604" y="4152"/>
                    </a:cubicBezTo>
                    <a:cubicBezTo>
                      <a:pt x="1589" y="4154"/>
                      <a:pt x="1577" y="4167"/>
                      <a:pt x="1577" y="4184"/>
                    </a:cubicBezTo>
                    <a:cubicBezTo>
                      <a:pt x="1581" y="4223"/>
                      <a:pt x="1583" y="4263"/>
                      <a:pt x="1585" y="4301"/>
                    </a:cubicBezTo>
                    <a:cubicBezTo>
                      <a:pt x="1585" y="4315"/>
                      <a:pt x="1596" y="4328"/>
                      <a:pt x="1612" y="4328"/>
                    </a:cubicBezTo>
                    <a:cubicBezTo>
                      <a:pt x="1613" y="4328"/>
                      <a:pt x="1614" y="4328"/>
                      <a:pt x="1615" y="4327"/>
                    </a:cubicBezTo>
                    <a:cubicBezTo>
                      <a:pt x="1619" y="4327"/>
                      <a:pt x="1623" y="4327"/>
                      <a:pt x="1627" y="4326"/>
                    </a:cubicBezTo>
                    <a:cubicBezTo>
                      <a:pt x="1636" y="4320"/>
                      <a:pt x="1644" y="4310"/>
                      <a:pt x="1642" y="4299"/>
                    </a:cubicBezTo>
                    <a:cubicBezTo>
                      <a:pt x="1642" y="4259"/>
                      <a:pt x="1638" y="4219"/>
                      <a:pt x="1636" y="4179"/>
                    </a:cubicBezTo>
                    <a:cubicBezTo>
                      <a:pt x="1634" y="4164"/>
                      <a:pt x="1623" y="4152"/>
                      <a:pt x="1607" y="4152"/>
                    </a:cubicBezTo>
                    <a:close/>
                    <a:moveTo>
                      <a:pt x="1615" y="4430"/>
                    </a:moveTo>
                    <a:cubicBezTo>
                      <a:pt x="1600" y="4430"/>
                      <a:pt x="1587" y="4444"/>
                      <a:pt x="1587" y="4459"/>
                    </a:cubicBezTo>
                    <a:cubicBezTo>
                      <a:pt x="1585" y="4499"/>
                      <a:pt x="1583" y="4539"/>
                      <a:pt x="1581" y="4575"/>
                    </a:cubicBezTo>
                    <a:cubicBezTo>
                      <a:pt x="1579" y="4593"/>
                      <a:pt x="1592" y="4606"/>
                      <a:pt x="1608" y="4608"/>
                    </a:cubicBezTo>
                    <a:cubicBezTo>
                      <a:pt x="1613" y="4608"/>
                      <a:pt x="1619" y="4606"/>
                      <a:pt x="1623" y="4604"/>
                    </a:cubicBezTo>
                    <a:cubicBezTo>
                      <a:pt x="1632" y="4600"/>
                      <a:pt x="1638" y="4591"/>
                      <a:pt x="1640" y="4581"/>
                    </a:cubicBezTo>
                    <a:cubicBezTo>
                      <a:pt x="1642" y="4541"/>
                      <a:pt x="1646" y="4501"/>
                      <a:pt x="1646" y="4461"/>
                    </a:cubicBezTo>
                    <a:cubicBezTo>
                      <a:pt x="1646" y="4446"/>
                      <a:pt x="1632" y="4432"/>
                      <a:pt x="1615" y="443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80;p54">
                <a:extLst>
                  <a:ext uri="{FF2B5EF4-FFF2-40B4-BE49-F238E27FC236}">
                    <a16:creationId xmlns:a16="http://schemas.microsoft.com/office/drawing/2014/main" id="{D71458E9-0EDD-9731-94ED-E0DFF18EA147}"/>
                  </a:ext>
                </a:extLst>
              </p:cNvPr>
              <p:cNvSpPr/>
              <p:nvPr/>
            </p:nvSpPr>
            <p:spPr>
              <a:xfrm flipH="1">
                <a:off x="3857777" y="1519173"/>
                <a:ext cx="73745" cy="146094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569" extrusionOk="0">
                    <a:moveTo>
                      <a:pt x="48" y="0"/>
                    </a:moveTo>
                    <a:cubicBezTo>
                      <a:pt x="24" y="0"/>
                      <a:pt x="1" y="19"/>
                      <a:pt x="11" y="47"/>
                    </a:cubicBezTo>
                    <a:cubicBezTo>
                      <a:pt x="217" y="560"/>
                      <a:pt x="450" y="1061"/>
                      <a:pt x="709" y="1549"/>
                    </a:cubicBezTo>
                    <a:cubicBezTo>
                      <a:pt x="716" y="1563"/>
                      <a:pt x="727" y="1568"/>
                      <a:pt x="738" y="1568"/>
                    </a:cubicBezTo>
                    <a:cubicBezTo>
                      <a:pt x="764" y="1568"/>
                      <a:pt x="792" y="1540"/>
                      <a:pt x="776" y="1509"/>
                    </a:cubicBezTo>
                    <a:cubicBezTo>
                      <a:pt x="520" y="1029"/>
                      <a:pt x="289" y="533"/>
                      <a:pt x="87" y="26"/>
                    </a:cubicBezTo>
                    <a:cubicBezTo>
                      <a:pt x="80" y="8"/>
                      <a:pt x="64" y="0"/>
                      <a:pt x="48" y="0"/>
                    </a:cubicBezTo>
                    <a:close/>
                  </a:path>
                </a:pathLst>
              </a:custGeom>
              <a:solidFill>
                <a:srgbClr val="D3A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81;p54">
                <a:extLst>
                  <a:ext uri="{FF2B5EF4-FFF2-40B4-BE49-F238E27FC236}">
                    <a16:creationId xmlns:a16="http://schemas.microsoft.com/office/drawing/2014/main" id="{AD3FB8A7-A614-4542-233B-5FAFADEDC15C}"/>
                  </a:ext>
                </a:extLst>
              </p:cNvPr>
              <p:cNvSpPr/>
              <p:nvPr/>
            </p:nvSpPr>
            <p:spPr>
              <a:xfrm flipH="1">
                <a:off x="2804209" y="1360045"/>
                <a:ext cx="1147332" cy="594616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386" extrusionOk="0">
                    <a:moveTo>
                      <a:pt x="1346" y="0"/>
                    </a:moveTo>
                    <a:cubicBezTo>
                      <a:pt x="1201" y="0"/>
                      <a:pt x="1054" y="27"/>
                      <a:pt x="911" y="83"/>
                    </a:cubicBezTo>
                    <a:cubicBezTo>
                      <a:pt x="300" y="325"/>
                      <a:pt x="1" y="1014"/>
                      <a:pt x="243" y="1624"/>
                    </a:cubicBezTo>
                    <a:lnTo>
                      <a:pt x="293" y="1750"/>
                    </a:lnTo>
                    <a:lnTo>
                      <a:pt x="310" y="1798"/>
                    </a:lnTo>
                    <a:lnTo>
                      <a:pt x="327" y="1840"/>
                    </a:lnTo>
                    <a:lnTo>
                      <a:pt x="361" y="1922"/>
                    </a:lnTo>
                    <a:lnTo>
                      <a:pt x="428" y="2084"/>
                    </a:lnTo>
                    <a:cubicBezTo>
                      <a:pt x="474" y="2190"/>
                      <a:pt x="522" y="2295"/>
                      <a:pt x="567" y="2400"/>
                    </a:cubicBezTo>
                    <a:cubicBezTo>
                      <a:pt x="663" y="2612"/>
                      <a:pt x="758" y="2822"/>
                      <a:pt x="859" y="3030"/>
                    </a:cubicBezTo>
                    <a:cubicBezTo>
                      <a:pt x="1061" y="3445"/>
                      <a:pt x="1277" y="3859"/>
                      <a:pt x="1519" y="4271"/>
                    </a:cubicBezTo>
                    <a:cubicBezTo>
                      <a:pt x="1641" y="4477"/>
                      <a:pt x="1771" y="4683"/>
                      <a:pt x="1912" y="4889"/>
                    </a:cubicBezTo>
                    <a:cubicBezTo>
                      <a:pt x="2060" y="5106"/>
                      <a:pt x="2223" y="5314"/>
                      <a:pt x="2396" y="5510"/>
                    </a:cubicBezTo>
                    <a:cubicBezTo>
                      <a:pt x="2495" y="5621"/>
                      <a:pt x="2600" y="5728"/>
                      <a:pt x="2711" y="5827"/>
                    </a:cubicBezTo>
                    <a:cubicBezTo>
                      <a:pt x="2844" y="5945"/>
                      <a:pt x="2987" y="6050"/>
                      <a:pt x="3142" y="6140"/>
                    </a:cubicBezTo>
                    <a:cubicBezTo>
                      <a:pt x="3239" y="6195"/>
                      <a:pt x="3340" y="6243"/>
                      <a:pt x="3445" y="6281"/>
                    </a:cubicBezTo>
                    <a:cubicBezTo>
                      <a:pt x="3502" y="6302"/>
                      <a:pt x="3559" y="6319"/>
                      <a:pt x="3618" y="6332"/>
                    </a:cubicBezTo>
                    <a:cubicBezTo>
                      <a:pt x="3645" y="6338"/>
                      <a:pt x="3674" y="6346"/>
                      <a:pt x="3700" y="6350"/>
                    </a:cubicBezTo>
                    <a:lnTo>
                      <a:pt x="3775" y="6361"/>
                    </a:lnTo>
                    <a:cubicBezTo>
                      <a:pt x="3889" y="6378"/>
                      <a:pt x="4004" y="6386"/>
                      <a:pt x="4119" y="6386"/>
                    </a:cubicBezTo>
                    <a:cubicBezTo>
                      <a:pt x="4175" y="6386"/>
                      <a:pt x="4232" y="6384"/>
                      <a:pt x="4288" y="6380"/>
                    </a:cubicBezTo>
                    <a:cubicBezTo>
                      <a:pt x="4557" y="6359"/>
                      <a:pt x="4822" y="6317"/>
                      <a:pt x="5083" y="6250"/>
                    </a:cubicBezTo>
                    <a:cubicBezTo>
                      <a:pt x="5327" y="6191"/>
                      <a:pt x="5556" y="6125"/>
                      <a:pt x="5779" y="6050"/>
                    </a:cubicBezTo>
                    <a:cubicBezTo>
                      <a:pt x="6227" y="5903"/>
                      <a:pt x="6652" y="5737"/>
                      <a:pt x="7070" y="5562"/>
                    </a:cubicBezTo>
                    <a:cubicBezTo>
                      <a:pt x="7488" y="5387"/>
                      <a:pt x="7896" y="5202"/>
                      <a:pt x="8300" y="5011"/>
                    </a:cubicBezTo>
                    <a:cubicBezTo>
                      <a:pt x="8502" y="4915"/>
                      <a:pt x="8704" y="4816"/>
                      <a:pt x="8904" y="4717"/>
                    </a:cubicBezTo>
                    <a:lnTo>
                      <a:pt x="9204" y="4565"/>
                    </a:lnTo>
                    <a:lnTo>
                      <a:pt x="9353" y="4488"/>
                    </a:lnTo>
                    <a:lnTo>
                      <a:pt x="9437" y="4444"/>
                    </a:lnTo>
                    <a:cubicBezTo>
                      <a:pt x="9482" y="4439"/>
                      <a:pt x="9524" y="4427"/>
                      <a:pt x="9566" y="4414"/>
                    </a:cubicBezTo>
                    <a:cubicBezTo>
                      <a:pt x="9739" y="4358"/>
                      <a:pt x="9933" y="4312"/>
                      <a:pt x="10098" y="4312"/>
                    </a:cubicBezTo>
                    <a:cubicBezTo>
                      <a:pt x="10113" y="4312"/>
                      <a:pt x="10128" y="4312"/>
                      <a:pt x="10142" y="4313"/>
                    </a:cubicBezTo>
                    <a:cubicBezTo>
                      <a:pt x="10500" y="4331"/>
                      <a:pt x="10909" y="4438"/>
                      <a:pt x="11153" y="4438"/>
                    </a:cubicBezTo>
                    <a:cubicBezTo>
                      <a:pt x="11195" y="4438"/>
                      <a:pt x="11232" y="4435"/>
                      <a:pt x="11263" y="4427"/>
                    </a:cubicBezTo>
                    <a:cubicBezTo>
                      <a:pt x="11580" y="4355"/>
                      <a:pt x="11292" y="4158"/>
                      <a:pt x="11252" y="4137"/>
                    </a:cubicBezTo>
                    <a:cubicBezTo>
                      <a:pt x="11000" y="4014"/>
                      <a:pt x="10625" y="3899"/>
                      <a:pt x="10625" y="3899"/>
                    </a:cubicBezTo>
                    <a:lnTo>
                      <a:pt x="10625" y="3899"/>
                    </a:lnTo>
                    <a:cubicBezTo>
                      <a:pt x="10625" y="3899"/>
                      <a:pt x="11336" y="3932"/>
                      <a:pt x="11588" y="4054"/>
                    </a:cubicBezTo>
                    <a:cubicBezTo>
                      <a:pt x="11658" y="4087"/>
                      <a:pt x="11727" y="4103"/>
                      <a:pt x="11786" y="4103"/>
                    </a:cubicBezTo>
                    <a:cubicBezTo>
                      <a:pt x="11938" y="4103"/>
                      <a:pt x="12022" y="3998"/>
                      <a:pt x="11898" y="3819"/>
                    </a:cubicBezTo>
                    <a:cubicBezTo>
                      <a:pt x="11728" y="3572"/>
                      <a:pt x="10965" y="3377"/>
                      <a:pt x="10727" y="3377"/>
                    </a:cubicBezTo>
                    <a:cubicBezTo>
                      <a:pt x="10724" y="3377"/>
                      <a:pt x="10722" y="3377"/>
                      <a:pt x="10720" y="3377"/>
                    </a:cubicBezTo>
                    <a:cubicBezTo>
                      <a:pt x="10720" y="3377"/>
                      <a:pt x="10856" y="3347"/>
                      <a:pt x="11035" y="3347"/>
                    </a:cubicBezTo>
                    <a:cubicBezTo>
                      <a:pt x="11181" y="3347"/>
                      <a:pt x="11356" y="3367"/>
                      <a:pt x="11511" y="3436"/>
                    </a:cubicBezTo>
                    <a:cubicBezTo>
                      <a:pt x="11784" y="3555"/>
                      <a:pt x="11932" y="3587"/>
                      <a:pt x="12057" y="3587"/>
                    </a:cubicBezTo>
                    <a:cubicBezTo>
                      <a:pt x="12092" y="3587"/>
                      <a:pt x="12124" y="3584"/>
                      <a:pt x="12158" y="3581"/>
                    </a:cubicBezTo>
                    <a:cubicBezTo>
                      <a:pt x="12312" y="3565"/>
                      <a:pt x="12247" y="3264"/>
                      <a:pt x="11757" y="3060"/>
                    </a:cubicBezTo>
                    <a:cubicBezTo>
                      <a:pt x="11458" y="2937"/>
                      <a:pt x="11252" y="2906"/>
                      <a:pt x="11079" y="2906"/>
                    </a:cubicBezTo>
                    <a:cubicBezTo>
                      <a:pt x="10968" y="2906"/>
                      <a:pt x="10870" y="2919"/>
                      <a:pt x="10769" y="2928"/>
                    </a:cubicBezTo>
                    <a:cubicBezTo>
                      <a:pt x="10769" y="2928"/>
                      <a:pt x="10956" y="2833"/>
                      <a:pt x="11288" y="2743"/>
                    </a:cubicBezTo>
                    <a:cubicBezTo>
                      <a:pt x="11350" y="2727"/>
                      <a:pt x="11414" y="2721"/>
                      <a:pt x="11478" y="2721"/>
                    </a:cubicBezTo>
                    <a:cubicBezTo>
                      <a:pt x="11670" y="2721"/>
                      <a:pt x="11862" y="2777"/>
                      <a:pt x="12004" y="2777"/>
                    </a:cubicBezTo>
                    <a:cubicBezTo>
                      <a:pt x="12070" y="2777"/>
                      <a:pt x="12125" y="2765"/>
                      <a:pt x="12165" y="2730"/>
                    </a:cubicBezTo>
                    <a:cubicBezTo>
                      <a:pt x="12322" y="2595"/>
                      <a:pt x="11868" y="2370"/>
                      <a:pt x="11561" y="2360"/>
                    </a:cubicBezTo>
                    <a:cubicBezTo>
                      <a:pt x="11447" y="2357"/>
                      <a:pt x="11345" y="2350"/>
                      <a:pt x="11243" y="2350"/>
                    </a:cubicBezTo>
                    <a:cubicBezTo>
                      <a:pt x="11069" y="2350"/>
                      <a:pt x="10896" y="2369"/>
                      <a:pt x="10665" y="2456"/>
                    </a:cubicBezTo>
                    <a:cubicBezTo>
                      <a:pt x="10562" y="2496"/>
                      <a:pt x="10461" y="2534"/>
                      <a:pt x="10365" y="2574"/>
                    </a:cubicBezTo>
                    <a:cubicBezTo>
                      <a:pt x="10409" y="2501"/>
                      <a:pt x="10434" y="2431"/>
                      <a:pt x="10407" y="2379"/>
                    </a:cubicBezTo>
                    <a:cubicBezTo>
                      <a:pt x="10391" y="2349"/>
                      <a:pt x="10366" y="2337"/>
                      <a:pt x="10334" y="2337"/>
                    </a:cubicBezTo>
                    <a:cubicBezTo>
                      <a:pt x="10210" y="2337"/>
                      <a:pt x="9989" y="2525"/>
                      <a:pt x="9808" y="2604"/>
                    </a:cubicBezTo>
                    <a:cubicBezTo>
                      <a:pt x="9641" y="2679"/>
                      <a:pt x="9364" y="3016"/>
                      <a:pt x="9227" y="3194"/>
                    </a:cubicBezTo>
                    <a:cubicBezTo>
                      <a:pt x="9200" y="3211"/>
                      <a:pt x="9173" y="3228"/>
                      <a:pt x="9147" y="3245"/>
                    </a:cubicBezTo>
                    <a:cubicBezTo>
                      <a:pt x="9095" y="3251"/>
                      <a:pt x="9046" y="3264"/>
                      <a:pt x="8996" y="3283"/>
                    </a:cubicBezTo>
                    <a:lnTo>
                      <a:pt x="8985" y="3287"/>
                    </a:lnTo>
                    <a:lnTo>
                      <a:pt x="8838" y="3344"/>
                    </a:lnTo>
                    <a:lnTo>
                      <a:pt x="8687" y="3399"/>
                    </a:lnTo>
                    <a:lnTo>
                      <a:pt x="8386" y="3512"/>
                    </a:lnTo>
                    <a:cubicBezTo>
                      <a:pt x="8184" y="3584"/>
                      <a:pt x="7980" y="3657"/>
                      <a:pt x="7776" y="3726"/>
                    </a:cubicBezTo>
                    <a:cubicBezTo>
                      <a:pt x="7369" y="3865"/>
                      <a:pt x="6961" y="3996"/>
                      <a:pt x="6553" y="4115"/>
                    </a:cubicBezTo>
                    <a:cubicBezTo>
                      <a:pt x="6147" y="4233"/>
                      <a:pt x="5739" y="4338"/>
                      <a:pt x="5340" y="4420"/>
                    </a:cubicBezTo>
                    <a:cubicBezTo>
                      <a:pt x="5142" y="4460"/>
                      <a:pt x="4946" y="4494"/>
                      <a:pt x="4757" y="4517"/>
                    </a:cubicBezTo>
                    <a:cubicBezTo>
                      <a:pt x="4631" y="4534"/>
                      <a:pt x="4504" y="4543"/>
                      <a:pt x="4377" y="4543"/>
                    </a:cubicBezTo>
                    <a:cubicBezTo>
                      <a:pt x="4335" y="4543"/>
                      <a:pt x="4292" y="4542"/>
                      <a:pt x="4250" y="4540"/>
                    </a:cubicBezTo>
                    <a:cubicBezTo>
                      <a:pt x="4183" y="4536"/>
                      <a:pt x="4124" y="4525"/>
                      <a:pt x="4107" y="4515"/>
                    </a:cubicBezTo>
                    <a:cubicBezTo>
                      <a:pt x="4105" y="4513"/>
                      <a:pt x="4105" y="4511"/>
                      <a:pt x="4103" y="4511"/>
                    </a:cubicBezTo>
                    <a:cubicBezTo>
                      <a:pt x="4101" y="4511"/>
                      <a:pt x="4103" y="4509"/>
                      <a:pt x="4105" y="4509"/>
                    </a:cubicBezTo>
                    <a:cubicBezTo>
                      <a:pt x="4105" y="4509"/>
                      <a:pt x="4106" y="4509"/>
                      <a:pt x="4107" y="4509"/>
                    </a:cubicBezTo>
                    <a:cubicBezTo>
                      <a:pt x="4111" y="4509"/>
                      <a:pt x="4118" y="4510"/>
                      <a:pt x="4122" y="4511"/>
                    </a:cubicBezTo>
                    <a:cubicBezTo>
                      <a:pt x="4125" y="4512"/>
                      <a:pt x="4127" y="4512"/>
                      <a:pt x="4129" y="4512"/>
                    </a:cubicBezTo>
                    <a:cubicBezTo>
                      <a:pt x="4134" y="4512"/>
                      <a:pt x="4134" y="4510"/>
                      <a:pt x="4130" y="4506"/>
                    </a:cubicBezTo>
                    <a:cubicBezTo>
                      <a:pt x="4118" y="4492"/>
                      <a:pt x="4084" y="4460"/>
                      <a:pt x="4046" y="4416"/>
                    </a:cubicBezTo>
                    <a:cubicBezTo>
                      <a:pt x="4006" y="4370"/>
                      <a:pt x="3960" y="4313"/>
                      <a:pt x="3914" y="4248"/>
                    </a:cubicBezTo>
                    <a:cubicBezTo>
                      <a:pt x="3811" y="4105"/>
                      <a:pt x="3718" y="3956"/>
                      <a:pt x="3634" y="3802"/>
                    </a:cubicBezTo>
                    <a:cubicBezTo>
                      <a:pt x="3544" y="3638"/>
                      <a:pt x="3456" y="3462"/>
                      <a:pt x="3372" y="3281"/>
                    </a:cubicBezTo>
                    <a:cubicBezTo>
                      <a:pt x="3205" y="2921"/>
                      <a:pt x="3048" y="2539"/>
                      <a:pt x="2905" y="2150"/>
                    </a:cubicBezTo>
                    <a:cubicBezTo>
                      <a:pt x="2835" y="1956"/>
                      <a:pt x="2764" y="1761"/>
                      <a:pt x="2699" y="1563"/>
                    </a:cubicBezTo>
                    <a:cubicBezTo>
                      <a:pt x="2667" y="1466"/>
                      <a:pt x="2634" y="1367"/>
                      <a:pt x="2604" y="1268"/>
                    </a:cubicBezTo>
                    <a:lnTo>
                      <a:pt x="2558" y="1121"/>
                    </a:lnTo>
                    <a:lnTo>
                      <a:pt x="2535" y="1050"/>
                    </a:lnTo>
                    <a:lnTo>
                      <a:pt x="2526" y="1014"/>
                    </a:lnTo>
                    <a:lnTo>
                      <a:pt x="2520" y="997"/>
                    </a:lnTo>
                    <a:cubicBezTo>
                      <a:pt x="2520" y="993"/>
                      <a:pt x="2518" y="985"/>
                      <a:pt x="2516" y="983"/>
                    </a:cubicBezTo>
                    <a:cubicBezTo>
                      <a:pt x="2503" y="905"/>
                      <a:pt x="2480" y="827"/>
                      <a:pt x="2451" y="753"/>
                    </a:cubicBezTo>
                    <a:cubicBezTo>
                      <a:pt x="2267" y="285"/>
                      <a:pt x="1820" y="0"/>
                      <a:pt x="1346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82;p54">
                <a:extLst>
                  <a:ext uri="{FF2B5EF4-FFF2-40B4-BE49-F238E27FC236}">
                    <a16:creationId xmlns:a16="http://schemas.microsoft.com/office/drawing/2014/main" id="{AACD08F0-76DC-D401-0B22-7A85191C4E6E}"/>
                  </a:ext>
                </a:extLst>
              </p:cNvPr>
              <p:cNvSpPr/>
              <p:nvPr/>
            </p:nvSpPr>
            <p:spPr>
              <a:xfrm flipH="1">
                <a:off x="2985510" y="1596082"/>
                <a:ext cx="70114" cy="3957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425" extrusionOk="0">
                    <a:moveTo>
                      <a:pt x="698" y="1"/>
                    </a:moveTo>
                    <a:cubicBezTo>
                      <a:pt x="694" y="1"/>
                      <a:pt x="690" y="1"/>
                      <a:pt x="686" y="3"/>
                    </a:cubicBezTo>
                    <a:cubicBezTo>
                      <a:pt x="444" y="69"/>
                      <a:pt x="219" y="191"/>
                      <a:pt x="30" y="359"/>
                    </a:cubicBezTo>
                    <a:cubicBezTo>
                      <a:pt x="0" y="385"/>
                      <a:pt x="28" y="424"/>
                      <a:pt x="60" y="424"/>
                    </a:cubicBezTo>
                    <a:cubicBezTo>
                      <a:pt x="68" y="424"/>
                      <a:pt x="77" y="421"/>
                      <a:pt x="85" y="414"/>
                    </a:cubicBezTo>
                    <a:cubicBezTo>
                      <a:pt x="265" y="256"/>
                      <a:pt x="476" y="142"/>
                      <a:pt x="707" y="79"/>
                    </a:cubicBezTo>
                    <a:cubicBezTo>
                      <a:pt x="753" y="65"/>
                      <a:pt x="739" y="1"/>
                      <a:pt x="6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83;p54">
                <a:extLst>
                  <a:ext uri="{FF2B5EF4-FFF2-40B4-BE49-F238E27FC236}">
                    <a16:creationId xmlns:a16="http://schemas.microsoft.com/office/drawing/2014/main" id="{3E9746DC-F89D-9AB4-456D-DFFD9FED5309}"/>
                  </a:ext>
                </a:extLst>
              </p:cNvPr>
              <p:cNvSpPr/>
              <p:nvPr/>
            </p:nvSpPr>
            <p:spPr>
              <a:xfrm flipH="1">
                <a:off x="3563173" y="1778115"/>
                <a:ext cx="61454" cy="4069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37" extrusionOk="0">
                    <a:moveTo>
                      <a:pt x="604" y="1"/>
                    </a:moveTo>
                    <a:cubicBezTo>
                      <a:pt x="600" y="1"/>
                      <a:pt x="597" y="1"/>
                      <a:pt x="594" y="2"/>
                    </a:cubicBezTo>
                    <a:cubicBezTo>
                      <a:pt x="363" y="56"/>
                      <a:pt x="159" y="189"/>
                      <a:pt x="22" y="380"/>
                    </a:cubicBezTo>
                    <a:cubicBezTo>
                      <a:pt x="0" y="409"/>
                      <a:pt x="27" y="437"/>
                      <a:pt x="55" y="437"/>
                    </a:cubicBezTo>
                    <a:cubicBezTo>
                      <a:pt x="67" y="437"/>
                      <a:pt x="79" y="432"/>
                      <a:pt x="88" y="420"/>
                    </a:cubicBezTo>
                    <a:cubicBezTo>
                      <a:pt x="216" y="246"/>
                      <a:pt x="403" y="124"/>
                      <a:pt x="615" y="78"/>
                    </a:cubicBezTo>
                    <a:cubicBezTo>
                      <a:pt x="659" y="68"/>
                      <a:pt x="646" y="1"/>
                      <a:pt x="60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84;p54">
                <a:extLst>
                  <a:ext uri="{FF2B5EF4-FFF2-40B4-BE49-F238E27FC236}">
                    <a16:creationId xmlns:a16="http://schemas.microsoft.com/office/drawing/2014/main" id="{960B123C-C056-CE01-4630-3EFE3F98CC36}"/>
                  </a:ext>
                </a:extLst>
              </p:cNvPr>
              <p:cNvSpPr/>
              <p:nvPr/>
            </p:nvSpPr>
            <p:spPr>
              <a:xfrm flipH="1">
                <a:off x="3580492" y="1776253"/>
                <a:ext cx="42459" cy="121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0" extrusionOk="0">
                    <a:moveTo>
                      <a:pt x="61" y="1"/>
                    </a:moveTo>
                    <a:cubicBezTo>
                      <a:pt x="17" y="1"/>
                      <a:pt x="0" y="68"/>
                      <a:pt x="48" y="76"/>
                    </a:cubicBezTo>
                    <a:lnTo>
                      <a:pt x="387" y="129"/>
                    </a:lnTo>
                    <a:cubicBezTo>
                      <a:pt x="389" y="129"/>
                      <a:pt x="392" y="129"/>
                      <a:pt x="394" y="129"/>
                    </a:cubicBezTo>
                    <a:cubicBezTo>
                      <a:pt x="438" y="129"/>
                      <a:pt x="455" y="60"/>
                      <a:pt x="408" y="53"/>
                    </a:cubicBezTo>
                    <a:lnTo>
                      <a:pt x="68" y="1"/>
                    </a:lnTo>
                    <a:cubicBezTo>
                      <a:pt x="66" y="1"/>
                      <a:pt x="64" y="1"/>
                      <a:pt x="6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85;p54">
                <a:extLst>
                  <a:ext uri="{FF2B5EF4-FFF2-40B4-BE49-F238E27FC236}">
                    <a16:creationId xmlns:a16="http://schemas.microsoft.com/office/drawing/2014/main" id="{E22A4D26-FC3A-919A-7351-25D732231594}"/>
                  </a:ext>
                </a:extLst>
              </p:cNvPr>
              <p:cNvSpPr/>
              <p:nvPr/>
            </p:nvSpPr>
            <p:spPr>
              <a:xfrm flipH="1">
                <a:off x="3234862" y="1863405"/>
                <a:ext cx="75142" cy="33521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60" extrusionOk="0">
                    <a:moveTo>
                      <a:pt x="748" y="1"/>
                    </a:moveTo>
                    <a:cubicBezTo>
                      <a:pt x="742" y="1"/>
                      <a:pt x="735" y="2"/>
                      <a:pt x="729" y="5"/>
                    </a:cubicBezTo>
                    <a:cubicBezTo>
                      <a:pt x="508" y="112"/>
                      <a:pt x="283" y="223"/>
                      <a:pt x="45" y="284"/>
                    </a:cubicBezTo>
                    <a:cubicBezTo>
                      <a:pt x="1" y="294"/>
                      <a:pt x="13" y="360"/>
                      <a:pt x="54" y="360"/>
                    </a:cubicBezTo>
                    <a:cubicBezTo>
                      <a:pt x="58" y="360"/>
                      <a:pt x="62" y="359"/>
                      <a:pt x="66" y="358"/>
                    </a:cubicBezTo>
                    <a:cubicBezTo>
                      <a:pt x="310" y="295"/>
                      <a:pt x="542" y="183"/>
                      <a:pt x="767" y="72"/>
                    </a:cubicBezTo>
                    <a:cubicBezTo>
                      <a:pt x="807" y="52"/>
                      <a:pt x="783" y="1"/>
                      <a:pt x="7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86;p54">
                <a:extLst>
                  <a:ext uri="{FF2B5EF4-FFF2-40B4-BE49-F238E27FC236}">
                    <a16:creationId xmlns:a16="http://schemas.microsoft.com/office/drawing/2014/main" id="{BD0FAF2A-CF81-2B4B-7C6A-69BEB1C85BA7}"/>
                  </a:ext>
                </a:extLst>
              </p:cNvPr>
              <p:cNvSpPr/>
              <p:nvPr/>
            </p:nvSpPr>
            <p:spPr>
              <a:xfrm flipH="1">
                <a:off x="3432443" y="1349524"/>
                <a:ext cx="211738" cy="220677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370" extrusionOk="0">
                    <a:moveTo>
                      <a:pt x="66" y="0"/>
                    </a:moveTo>
                    <a:cubicBezTo>
                      <a:pt x="33" y="0"/>
                      <a:pt x="1" y="27"/>
                      <a:pt x="9" y="69"/>
                    </a:cubicBezTo>
                    <a:cubicBezTo>
                      <a:pt x="30" y="152"/>
                      <a:pt x="499" y="2033"/>
                      <a:pt x="1242" y="2323"/>
                    </a:cubicBezTo>
                    <a:cubicBezTo>
                      <a:pt x="1263" y="2330"/>
                      <a:pt x="1284" y="2338"/>
                      <a:pt x="1307" y="2344"/>
                    </a:cubicBezTo>
                    <a:cubicBezTo>
                      <a:pt x="1372" y="2361"/>
                      <a:pt x="1434" y="2369"/>
                      <a:pt x="1494" y="2369"/>
                    </a:cubicBezTo>
                    <a:cubicBezTo>
                      <a:pt x="1621" y="2369"/>
                      <a:pt x="1735" y="2330"/>
                      <a:pt x="1835" y="2252"/>
                    </a:cubicBezTo>
                    <a:cubicBezTo>
                      <a:pt x="2264" y="1920"/>
                      <a:pt x="2274" y="997"/>
                      <a:pt x="2274" y="957"/>
                    </a:cubicBezTo>
                    <a:cubicBezTo>
                      <a:pt x="2274" y="920"/>
                      <a:pt x="2246" y="901"/>
                      <a:pt x="2218" y="901"/>
                    </a:cubicBezTo>
                    <a:cubicBezTo>
                      <a:pt x="2190" y="901"/>
                      <a:pt x="2161" y="920"/>
                      <a:pt x="2161" y="957"/>
                    </a:cubicBezTo>
                    <a:cubicBezTo>
                      <a:pt x="2161" y="967"/>
                      <a:pt x="2154" y="1865"/>
                      <a:pt x="1767" y="2162"/>
                    </a:cubicBezTo>
                    <a:cubicBezTo>
                      <a:pt x="1687" y="2225"/>
                      <a:pt x="1596" y="2256"/>
                      <a:pt x="1493" y="2256"/>
                    </a:cubicBezTo>
                    <a:cubicBezTo>
                      <a:pt x="1443" y="2256"/>
                      <a:pt x="1390" y="2249"/>
                      <a:pt x="1334" y="2235"/>
                    </a:cubicBezTo>
                    <a:cubicBezTo>
                      <a:pt x="617" y="2050"/>
                      <a:pt x="125" y="63"/>
                      <a:pt x="119" y="42"/>
                    </a:cubicBezTo>
                    <a:cubicBezTo>
                      <a:pt x="111" y="13"/>
                      <a:pt x="88" y="0"/>
                      <a:pt x="6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87;p54">
                <a:extLst>
                  <a:ext uri="{FF2B5EF4-FFF2-40B4-BE49-F238E27FC236}">
                    <a16:creationId xmlns:a16="http://schemas.microsoft.com/office/drawing/2014/main" id="{97E7D91B-9B27-8201-D7EE-76DB44E0BD2B}"/>
                  </a:ext>
                </a:extLst>
              </p:cNvPr>
              <p:cNvSpPr/>
              <p:nvPr/>
            </p:nvSpPr>
            <p:spPr>
              <a:xfrm flipH="1">
                <a:off x="3414846" y="1291422"/>
                <a:ext cx="88271" cy="140507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509" extrusionOk="0">
                    <a:moveTo>
                      <a:pt x="0" y="0"/>
                    </a:moveTo>
                    <a:cubicBezTo>
                      <a:pt x="15" y="372"/>
                      <a:pt x="120" y="1061"/>
                      <a:pt x="648" y="1509"/>
                    </a:cubicBezTo>
                    <a:cubicBezTo>
                      <a:pt x="715" y="1339"/>
                      <a:pt x="791" y="1173"/>
                      <a:pt x="877" y="1011"/>
                    </a:cubicBezTo>
                    <a:cubicBezTo>
                      <a:pt x="898" y="967"/>
                      <a:pt x="923" y="923"/>
                      <a:pt x="948" y="878"/>
                    </a:cubicBezTo>
                    <a:cubicBezTo>
                      <a:pt x="934" y="874"/>
                      <a:pt x="921" y="870"/>
                      <a:pt x="906" y="864"/>
                    </a:cubicBezTo>
                    <a:cubicBezTo>
                      <a:pt x="534" y="746"/>
                      <a:pt x="216" y="405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70" name="Google Shape;2095;p54">
            <a:extLst>
              <a:ext uri="{FF2B5EF4-FFF2-40B4-BE49-F238E27FC236}">
                <a16:creationId xmlns:a16="http://schemas.microsoft.com/office/drawing/2014/main" id="{058D0696-2ECD-86E1-1010-B4D6A80335E9}"/>
              </a:ext>
            </a:extLst>
          </p:cNvPr>
          <p:cNvCxnSpPr>
            <a:cxnSpLocks/>
            <a:stCxn id="368" idx="3"/>
            <a:endCxn id="1038" idx="1"/>
          </p:cNvCxnSpPr>
          <p:nvPr/>
        </p:nvCxnSpPr>
        <p:spPr>
          <a:xfrm>
            <a:off x="3812610" y="2288241"/>
            <a:ext cx="1567441" cy="5304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1" name="Google Shape;2096;p54">
            <a:extLst>
              <a:ext uri="{FF2B5EF4-FFF2-40B4-BE49-F238E27FC236}">
                <a16:creationId xmlns:a16="http://schemas.microsoft.com/office/drawing/2014/main" id="{CBF9EE15-2A6F-4930-DBC8-4E4FCF46FC00}"/>
              </a:ext>
            </a:extLst>
          </p:cNvPr>
          <p:cNvCxnSpPr>
            <a:cxnSpLocks/>
            <a:stCxn id="369" idx="3"/>
            <a:endCxn id="1334" idx="1"/>
          </p:cNvCxnSpPr>
          <p:nvPr/>
        </p:nvCxnSpPr>
        <p:spPr>
          <a:xfrm flipV="1">
            <a:off x="3689082" y="4342780"/>
            <a:ext cx="760125" cy="399056"/>
          </a:xfrm>
          <a:prstGeom prst="bentConnector3">
            <a:avLst>
              <a:gd name="adj1" fmla="val 3797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2" name="Google Shape;2097;p54">
            <a:extLst>
              <a:ext uri="{FF2B5EF4-FFF2-40B4-BE49-F238E27FC236}">
                <a16:creationId xmlns:a16="http://schemas.microsoft.com/office/drawing/2014/main" id="{49E22F89-E09A-5E95-9E4F-A2B41D3C9700}"/>
              </a:ext>
            </a:extLst>
          </p:cNvPr>
          <p:cNvCxnSpPr>
            <a:cxnSpLocks/>
            <a:stCxn id="1332" idx="3"/>
            <a:endCxn id="367" idx="1"/>
          </p:cNvCxnSpPr>
          <p:nvPr/>
        </p:nvCxnSpPr>
        <p:spPr>
          <a:xfrm>
            <a:off x="7429741" y="2830208"/>
            <a:ext cx="1349550" cy="555887"/>
          </a:xfrm>
          <a:prstGeom prst="bentConnector3">
            <a:avLst>
              <a:gd name="adj1" fmla="val 68479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4" name="Google Shape;2100;p54">
            <a:extLst>
              <a:ext uri="{FF2B5EF4-FFF2-40B4-BE49-F238E27FC236}">
                <a16:creationId xmlns:a16="http://schemas.microsoft.com/office/drawing/2014/main" id="{F6342B9D-2A1E-C8B2-E59B-ACB123AB9A01}"/>
              </a:ext>
            </a:extLst>
          </p:cNvPr>
          <p:cNvCxnSpPr>
            <a:cxnSpLocks/>
            <a:stCxn id="1336" idx="3"/>
            <a:endCxn id="373" idx="1"/>
          </p:cNvCxnSpPr>
          <p:nvPr/>
        </p:nvCxnSpPr>
        <p:spPr>
          <a:xfrm>
            <a:off x="8124787" y="4007592"/>
            <a:ext cx="1019982" cy="1092237"/>
          </a:xfrm>
          <a:prstGeom prst="bentConnector3">
            <a:avLst>
              <a:gd name="adj1" fmla="val 75355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26" name="Group 1025">
            <a:extLst>
              <a:ext uri="{FF2B5EF4-FFF2-40B4-BE49-F238E27FC236}">
                <a16:creationId xmlns:a16="http://schemas.microsoft.com/office/drawing/2014/main" id="{33F4AA0C-EB12-3A90-8FC1-45C8ABC6EEF1}"/>
              </a:ext>
            </a:extLst>
          </p:cNvPr>
          <p:cNvGrpSpPr/>
          <p:nvPr/>
        </p:nvGrpSpPr>
        <p:grpSpPr>
          <a:xfrm>
            <a:off x="688705" y="4231300"/>
            <a:ext cx="3000377" cy="1115604"/>
            <a:chOff x="688705" y="4231300"/>
            <a:chExt cx="3000377" cy="1115604"/>
          </a:xfrm>
        </p:grpSpPr>
        <p:sp>
          <p:nvSpPr>
            <p:cNvPr id="369" name="Google Shape;2094;p54">
              <a:extLst>
                <a:ext uri="{FF2B5EF4-FFF2-40B4-BE49-F238E27FC236}">
                  <a16:creationId xmlns:a16="http://schemas.microsoft.com/office/drawing/2014/main" id="{E41D0E67-777E-62CB-CDA0-EBA3983B8312}"/>
                </a:ext>
              </a:extLst>
            </p:cNvPr>
            <p:cNvSpPr txBox="1"/>
            <p:nvPr/>
          </p:nvSpPr>
          <p:spPr>
            <a:xfrm>
              <a:off x="1804486" y="4505886"/>
              <a:ext cx="1884596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F98CD5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ONLUS</a:t>
              </a:r>
              <a:endParaRPr sz="2200" dirty="0">
                <a:solidFill>
                  <a:srgbClr val="F98CD5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28" name="Picture 4" descr="logo-emergency - La corsa di Miguel">
              <a:extLst>
                <a:ext uri="{FF2B5EF4-FFF2-40B4-BE49-F238E27FC236}">
                  <a16:creationId xmlns:a16="http://schemas.microsoft.com/office/drawing/2014/main" id="{7338BCE7-FB17-4EA1-E48B-94F2576E59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425" y="4397574"/>
              <a:ext cx="949330" cy="949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753E89D-C9BB-3AEC-4440-29628531B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705" y="4231300"/>
              <a:ext cx="1628684" cy="21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18994B30-DD4E-D2BE-5B9D-3A462DFECEEC}"/>
              </a:ext>
            </a:extLst>
          </p:cNvPr>
          <p:cNvGrpSpPr/>
          <p:nvPr/>
        </p:nvGrpSpPr>
        <p:grpSpPr>
          <a:xfrm>
            <a:off x="693153" y="1345343"/>
            <a:ext cx="3119457" cy="1833174"/>
            <a:chOff x="693153" y="1345343"/>
            <a:chExt cx="3119457" cy="1833174"/>
          </a:xfrm>
        </p:grpSpPr>
        <p:sp>
          <p:nvSpPr>
            <p:cNvPr id="368" name="Google Shape;2092;p54">
              <a:extLst>
                <a:ext uri="{FF2B5EF4-FFF2-40B4-BE49-F238E27FC236}">
                  <a16:creationId xmlns:a16="http://schemas.microsoft.com/office/drawing/2014/main" id="{1B7B6B6E-CBB4-D1DB-D25B-5869380487EE}"/>
                </a:ext>
              </a:extLst>
            </p:cNvPr>
            <p:cNvSpPr txBox="1"/>
            <p:nvPr/>
          </p:nvSpPr>
          <p:spPr>
            <a:xfrm>
              <a:off x="2119410" y="2052291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01C69F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ONG</a:t>
              </a:r>
              <a:endParaRPr sz="2200" dirty="0">
                <a:solidFill>
                  <a:srgbClr val="01C69F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A69D0A4-C839-53C8-A951-9AB63C2D93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53" y="1580868"/>
              <a:ext cx="846268" cy="1058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save-the-children-logo – Dares">
              <a:extLst>
                <a:ext uri="{FF2B5EF4-FFF2-40B4-BE49-F238E27FC236}">
                  <a16:creationId xmlns:a16="http://schemas.microsoft.com/office/drawing/2014/main" id="{65738012-8A2D-1002-431E-1EA6299C9D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6785" b="93068" l="9785" r="89767">
                          <a14:foregroundMark x1="47307" y1="6932" x2="47307" y2="6932"/>
                          <a14:foregroundMark x1="33573" y1="89233" x2="33573" y2="89233"/>
                          <a14:foregroundMark x1="33752" y1="89233" x2="33752" y2="89233"/>
                          <a14:foregroundMark x1="33752" y1="92773" x2="33752" y2="92773"/>
                          <a14:foregroundMark x1="37163" y1="91445" x2="37163" y2="91445"/>
                          <a14:foregroundMark x1="42549" y1="93068" x2="42549" y2="93068"/>
                          <a14:foregroundMark x1="51167" y1="87906" x2="51167" y2="87906"/>
                          <a14:foregroundMark x1="57720" y1="90413" x2="57720" y2="90413"/>
                          <a14:foregroundMark x1="63465" y1="91445" x2="63465" y2="91445"/>
                          <a14:foregroundMark x1="63285" y1="86578" x2="63285" y2="86578"/>
                          <a14:foregroundMark x1="66248" y1="90560" x2="66248" y2="90560"/>
                          <a14:foregroundMark x1="70916" y1="89823" x2="70916" y2="89823"/>
                          <a14:foregroundMark x1="73429" y1="92773" x2="73429" y2="92773"/>
                          <a14:foregroundMark x1="77648" y1="91740" x2="77648" y2="91740"/>
                          <a14:foregroundMark x1="82496" y1="90118" x2="82496" y2="90118"/>
                          <a14:foregroundMark x1="25673" y1="91888" x2="25673" y2="91888"/>
                          <a14:foregroundMark x1="21993" y1="92773" x2="21993" y2="92773"/>
                          <a14:foregroundMark x1="17864" y1="89233" x2="17864" y2="89233"/>
                          <a14:foregroundMark x1="11670" y1="90560" x2="11670" y2="90560"/>
                          <a14:backgroundMark x1="17056" y1="93510" x2="17056" y2="93510"/>
                          <a14:backgroundMark x1="27379" y1="90855" x2="27379" y2="90855"/>
                          <a14:backgroundMark x1="44524" y1="90855" x2="44524" y2="90855"/>
                          <a14:backgroundMark x1="69479" y1="91740" x2="69479" y2="91740"/>
                          <a14:backgroundMark x1="79264" y1="90855" x2="79264" y2="9085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097" y="2309108"/>
              <a:ext cx="1428487" cy="869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UNICEF Logo - Storia e significato dell'emblema del marchio">
              <a:extLst>
                <a:ext uri="{FF2B5EF4-FFF2-40B4-BE49-F238E27FC236}">
                  <a16:creationId xmlns:a16="http://schemas.microsoft.com/office/drawing/2014/main" id="{FC63076B-8278-FBD8-F7D7-9A9D4ED64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39421" y="1345343"/>
              <a:ext cx="1555936" cy="875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71C789B3-D6A6-6B9F-E4D1-5FC8B41C1224}"/>
              </a:ext>
            </a:extLst>
          </p:cNvPr>
          <p:cNvSpPr/>
          <p:nvPr/>
        </p:nvSpPr>
        <p:spPr>
          <a:xfrm>
            <a:off x="5380051" y="26746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2" name="Rectangle 1331">
            <a:extLst>
              <a:ext uri="{FF2B5EF4-FFF2-40B4-BE49-F238E27FC236}">
                <a16:creationId xmlns:a16="http://schemas.microsoft.com/office/drawing/2014/main" id="{DD66EF4F-B44E-8BF2-F595-C3CD3F32862B}"/>
              </a:ext>
            </a:extLst>
          </p:cNvPr>
          <p:cNvSpPr/>
          <p:nvPr/>
        </p:nvSpPr>
        <p:spPr>
          <a:xfrm>
            <a:off x="7141729" y="2686202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4" name="Rectangle 1333">
            <a:extLst>
              <a:ext uri="{FF2B5EF4-FFF2-40B4-BE49-F238E27FC236}">
                <a16:creationId xmlns:a16="http://schemas.microsoft.com/office/drawing/2014/main" id="{A24E4886-902E-FA83-41CE-5DEAF3DBB0B9}"/>
              </a:ext>
            </a:extLst>
          </p:cNvPr>
          <p:cNvSpPr/>
          <p:nvPr/>
        </p:nvSpPr>
        <p:spPr>
          <a:xfrm>
            <a:off x="4449207" y="41987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6" name="Rectangle 1335">
            <a:extLst>
              <a:ext uri="{FF2B5EF4-FFF2-40B4-BE49-F238E27FC236}">
                <a16:creationId xmlns:a16="http://schemas.microsoft.com/office/drawing/2014/main" id="{838F19DC-F743-AB2B-0E3C-D4C84391EBB4}"/>
              </a:ext>
            </a:extLst>
          </p:cNvPr>
          <p:cNvSpPr/>
          <p:nvPr/>
        </p:nvSpPr>
        <p:spPr>
          <a:xfrm>
            <a:off x="7836775" y="3863586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grpSp>
        <p:nvGrpSpPr>
          <p:cNvPr id="1357" name="Group 1356">
            <a:extLst>
              <a:ext uri="{FF2B5EF4-FFF2-40B4-BE49-F238E27FC236}">
                <a16:creationId xmlns:a16="http://schemas.microsoft.com/office/drawing/2014/main" id="{4CB0A173-6E48-E20D-C51C-AC5D77348276}"/>
              </a:ext>
            </a:extLst>
          </p:cNvPr>
          <p:cNvGrpSpPr/>
          <p:nvPr/>
        </p:nvGrpSpPr>
        <p:grpSpPr>
          <a:xfrm>
            <a:off x="8779291" y="2863251"/>
            <a:ext cx="2802445" cy="1462313"/>
            <a:chOff x="8779291" y="2863251"/>
            <a:chExt cx="2802445" cy="1462313"/>
          </a:xfrm>
        </p:grpSpPr>
        <p:sp>
          <p:nvSpPr>
            <p:cNvPr id="367" name="Google Shape;2090;p54">
              <a:extLst>
                <a:ext uri="{FF2B5EF4-FFF2-40B4-BE49-F238E27FC236}">
                  <a16:creationId xmlns:a16="http://schemas.microsoft.com/office/drawing/2014/main" id="{026A7636-B726-FA7B-DBDD-B40BCBA6D636}"/>
                </a:ext>
              </a:extLst>
            </p:cNvPr>
            <p:cNvSpPr txBox="1"/>
            <p:nvPr/>
          </p:nvSpPr>
          <p:spPr>
            <a:xfrm>
              <a:off x="8779291" y="3150145"/>
              <a:ext cx="1917255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chemeClr val="accent1">
                      <a:lumMod val="75000"/>
                    </a:schemeClr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Volontariato</a:t>
              </a:r>
              <a:endParaRPr sz="2200" dirty="0">
                <a:solidFill>
                  <a:schemeClr val="accent1">
                    <a:lumMod val="75000"/>
                  </a:schemeClr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0" name="Picture 1349" descr="Logo&#10;&#10;Description automatically generated with medium confidence">
              <a:extLst>
                <a:ext uri="{FF2B5EF4-FFF2-40B4-BE49-F238E27FC236}">
                  <a16:creationId xmlns:a16="http://schemas.microsoft.com/office/drawing/2014/main" id="{B3CEC824-F94D-C476-EB18-B5D546400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98859" y="3659906"/>
              <a:ext cx="665658" cy="665658"/>
            </a:xfrm>
            <a:prstGeom prst="rect">
              <a:avLst/>
            </a:prstGeom>
          </p:spPr>
        </p:pic>
        <p:pic>
          <p:nvPicPr>
            <p:cNvPr id="1356" name="Picture 135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255B74DF-B986-EF92-E88D-283C72ABE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545478" y="2863251"/>
              <a:ext cx="1036258" cy="1036258"/>
            </a:xfrm>
            <a:prstGeom prst="rect">
              <a:avLst/>
            </a:prstGeom>
          </p:spPr>
        </p:pic>
      </p:grpSp>
      <p:grpSp>
        <p:nvGrpSpPr>
          <p:cNvPr id="1362" name="Group 1361">
            <a:extLst>
              <a:ext uri="{FF2B5EF4-FFF2-40B4-BE49-F238E27FC236}">
                <a16:creationId xmlns:a16="http://schemas.microsoft.com/office/drawing/2014/main" id="{1A4664C4-EC7B-D896-42AA-1B141F264632}"/>
              </a:ext>
            </a:extLst>
          </p:cNvPr>
          <p:cNvGrpSpPr/>
          <p:nvPr/>
        </p:nvGrpSpPr>
        <p:grpSpPr>
          <a:xfrm>
            <a:off x="9144769" y="4476850"/>
            <a:ext cx="2676276" cy="1704030"/>
            <a:chOff x="9144769" y="4476850"/>
            <a:chExt cx="2676276" cy="1704030"/>
          </a:xfrm>
        </p:grpSpPr>
        <p:sp>
          <p:nvSpPr>
            <p:cNvPr id="373" name="Google Shape;2099;p54">
              <a:extLst>
                <a:ext uri="{FF2B5EF4-FFF2-40B4-BE49-F238E27FC236}">
                  <a16:creationId xmlns:a16="http://schemas.microsoft.com/office/drawing/2014/main" id="{A5579DBA-5249-8311-7BF1-056663DA1FA7}"/>
                </a:ext>
              </a:extLst>
            </p:cNvPr>
            <p:cNvSpPr txBox="1"/>
            <p:nvPr/>
          </p:nvSpPr>
          <p:spPr>
            <a:xfrm>
              <a:off x="9144769" y="4863879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C00000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Investitori</a:t>
              </a:r>
              <a:endParaRPr sz="2200" dirty="0">
                <a:solidFill>
                  <a:srgbClr val="C00000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9" name="Graphic 1358">
              <a:extLst>
                <a:ext uri="{FF2B5EF4-FFF2-40B4-BE49-F238E27FC236}">
                  <a16:creationId xmlns:a16="http://schemas.microsoft.com/office/drawing/2014/main" id="{2B0EBB69-873B-5E44-FD69-2CDD64566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655554" y="5335779"/>
              <a:ext cx="845101" cy="845101"/>
            </a:xfrm>
            <a:prstGeom prst="rect">
              <a:avLst/>
            </a:prstGeom>
          </p:spPr>
        </p:pic>
        <p:pic>
          <p:nvPicPr>
            <p:cNvPr id="1361" name="Picture 1360" descr="Icon&#10;&#10;Description automatically generated">
              <a:extLst>
                <a:ext uri="{FF2B5EF4-FFF2-40B4-BE49-F238E27FC236}">
                  <a16:creationId xmlns:a16="http://schemas.microsoft.com/office/drawing/2014/main" id="{CE767BD4-675B-DFD1-B36F-E22921D10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516972" y="4476850"/>
              <a:ext cx="1304073" cy="1304073"/>
            </a:xfrm>
            <a:prstGeom prst="rect">
              <a:avLst/>
            </a:prstGeom>
          </p:spPr>
        </p:pic>
      </p:grpSp>
      <p:pic>
        <p:nvPicPr>
          <p:cNvPr id="1344" name="Elemento grafico 1">
            <a:extLst>
              <a:ext uri="{FF2B5EF4-FFF2-40B4-BE49-F238E27FC236}">
                <a16:creationId xmlns:a16="http://schemas.microsoft.com/office/drawing/2014/main" id="{A69B2DCA-22AA-EA7B-CA22-D1FEF153AD5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8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5F020D-2EC7-77A3-4292-98B2054C82F6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Business Model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06F8F1E-418A-242C-9BE1-A6712D62FF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1839" y="1971421"/>
            <a:ext cx="2348322" cy="2915158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5" name="Google Shape;2095;p54">
            <a:extLst>
              <a:ext uri="{FF2B5EF4-FFF2-40B4-BE49-F238E27FC236}">
                <a16:creationId xmlns:a16="http://schemas.microsoft.com/office/drawing/2014/main" id="{27FDD5FE-F512-26F3-0702-B2601A0622E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208326" y="1971421"/>
            <a:ext cx="1037441" cy="81178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4380F3B-CD89-16B4-37F3-05D829908150}"/>
              </a:ext>
            </a:extLst>
          </p:cNvPr>
          <p:cNvSpPr txBox="1"/>
          <p:nvPr/>
        </p:nvSpPr>
        <p:spPr>
          <a:xfrm>
            <a:off x="2256016" y="1771366"/>
            <a:ext cx="1952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Vendita moduli</a:t>
            </a:r>
          </a:p>
        </p:txBody>
      </p:sp>
      <p:cxnSp>
        <p:nvCxnSpPr>
          <p:cNvPr id="18" name="Google Shape;2095;p54">
            <a:extLst>
              <a:ext uri="{FF2B5EF4-FFF2-40B4-BE49-F238E27FC236}">
                <a16:creationId xmlns:a16="http://schemas.microsoft.com/office/drawing/2014/main" id="{A5144A87-5B4D-1586-43AC-B031A8E08866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970500" y="3590497"/>
            <a:ext cx="1037841" cy="27381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CDF05FF-BF9D-DD3C-81BB-F0796F36AA1B}"/>
              </a:ext>
            </a:extLst>
          </p:cNvPr>
          <p:cNvSpPr txBox="1"/>
          <p:nvPr/>
        </p:nvSpPr>
        <p:spPr>
          <a:xfrm>
            <a:off x="1622179" y="3390442"/>
            <a:ext cx="2348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Design modulare</a:t>
            </a:r>
          </a:p>
        </p:txBody>
      </p:sp>
      <p:cxnSp>
        <p:nvCxnSpPr>
          <p:cNvPr id="21" name="Google Shape;2095;p54">
            <a:extLst>
              <a:ext uri="{FF2B5EF4-FFF2-40B4-BE49-F238E27FC236}">
                <a16:creationId xmlns:a16="http://schemas.microsoft.com/office/drawing/2014/main" id="{BDB9E4C3-6BDC-9F8C-63B7-399344976057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6862618" y="1963333"/>
            <a:ext cx="968612" cy="75482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" name="Google Shape;2095;p54">
            <a:extLst>
              <a:ext uri="{FF2B5EF4-FFF2-40B4-BE49-F238E27FC236}">
                <a16:creationId xmlns:a16="http://schemas.microsoft.com/office/drawing/2014/main" id="{8DF015CC-3A45-F715-511A-C794463007A2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>
            <a:off x="7183663" y="3533870"/>
            <a:ext cx="1037837" cy="26518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1492E0B-9289-685A-44B6-6F87AC7F58AD}"/>
              </a:ext>
            </a:extLst>
          </p:cNvPr>
          <p:cNvSpPr txBox="1"/>
          <p:nvPr/>
        </p:nvSpPr>
        <p:spPr>
          <a:xfrm>
            <a:off x="8221499" y="3445113"/>
            <a:ext cx="1689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Assistenza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post vendita</a:t>
            </a:r>
          </a:p>
        </p:txBody>
      </p:sp>
      <p:cxnSp>
        <p:nvCxnSpPr>
          <p:cNvPr id="28" name="Google Shape;2095;p54">
            <a:extLst>
              <a:ext uri="{FF2B5EF4-FFF2-40B4-BE49-F238E27FC236}">
                <a16:creationId xmlns:a16="http://schemas.microsoft.com/office/drawing/2014/main" id="{D4A53BDE-1F2E-CB3A-41A8-EA7B5A1E596F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6330431" y="4614771"/>
            <a:ext cx="853232" cy="55399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659DD5D-A3A6-04E7-7D08-76B600357770}"/>
              </a:ext>
            </a:extLst>
          </p:cNvPr>
          <p:cNvSpPr txBox="1"/>
          <p:nvPr/>
        </p:nvSpPr>
        <p:spPr>
          <a:xfrm>
            <a:off x="7183663" y="4968714"/>
            <a:ext cx="1447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Sito web</a:t>
            </a:r>
          </a:p>
        </p:txBody>
      </p:sp>
      <p:cxnSp>
        <p:nvCxnSpPr>
          <p:cNvPr id="2" name="Google Shape;2095;p54">
            <a:extLst>
              <a:ext uri="{FF2B5EF4-FFF2-40B4-BE49-F238E27FC236}">
                <a16:creationId xmlns:a16="http://schemas.microsoft.com/office/drawing/2014/main" id="{3C056914-A26C-8304-F158-B4BDE20EC4F3}"/>
              </a:ext>
            </a:extLst>
          </p:cNvPr>
          <p:cNvCxnSpPr>
            <a:cxnSpLocks/>
            <a:endCxn id="3" idx="3"/>
          </p:cNvCxnSpPr>
          <p:nvPr/>
        </p:nvCxnSpPr>
        <p:spPr>
          <a:xfrm rot="10800000" flipV="1">
            <a:off x="5118949" y="4552945"/>
            <a:ext cx="853231" cy="61582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BE707C6-5831-9D1A-5D03-B8031B358290}"/>
              </a:ext>
            </a:extLst>
          </p:cNvPr>
          <p:cNvSpPr txBox="1"/>
          <p:nvPr/>
        </p:nvSpPr>
        <p:spPr>
          <a:xfrm>
            <a:off x="3110983" y="4660937"/>
            <a:ext cx="2007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Partnership con Amazon e Smurfit Kappa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6696F4-4E75-8099-C290-39A7CE252E14}"/>
              </a:ext>
            </a:extLst>
          </p:cNvPr>
          <p:cNvSpPr txBox="1"/>
          <p:nvPr/>
        </p:nvSpPr>
        <p:spPr>
          <a:xfrm>
            <a:off x="7831230" y="1778668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Applicazione</a:t>
            </a:r>
          </a:p>
        </p:txBody>
      </p:sp>
      <p:pic>
        <p:nvPicPr>
          <p:cNvPr id="5" name="Elemento grafico 3">
            <a:extLst>
              <a:ext uri="{FF2B5EF4-FFF2-40B4-BE49-F238E27FC236}">
                <a16:creationId xmlns:a16="http://schemas.microsoft.com/office/drawing/2014/main" id="{C133CA54-0703-945B-A449-05653D631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9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7" grpId="0"/>
      <p:bldP spid="30" grpId="0"/>
      <p:bldP spid="3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8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1DAA51D-D7F8-417D-CE82-9A44B4045FA3}"/>
              </a:ext>
            </a:extLst>
          </p:cNvPr>
          <p:cNvSpPr/>
          <p:nvPr/>
        </p:nvSpPr>
        <p:spPr>
          <a:xfrm>
            <a:off x="3046228" y="4724930"/>
            <a:ext cx="1885123" cy="1688358"/>
          </a:xfrm>
          <a:prstGeom prst="round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66" b="93654" l="8291" r="92119">
                          <a14:foregroundMark x1="34186" y1="9417" x2="34186" y2="9417"/>
                          <a14:foregroundMark x1="38690" y1="10031" x2="38690" y2="10031"/>
                          <a14:foregroundMark x1="43603" y1="10031" x2="43603" y2="10031"/>
                          <a14:foregroundMark x1="41658" y1="16991" x2="41658" y2="16991"/>
                          <a14:foregroundMark x1="43193" y1="14023" x2="24360" y2="7677"/>
                          <a14:foregroundMark x1="24872" y1="2968" x2="29273" y2="4197"/>
                          <a14:foregroundMark x1="8495" y1="19345" x2="9007" y2="36131"/>
                          <a14:foregroundMark x1="78813" y1="77482" x2="78813" y2="65814"/>
                          <a14:foregroundMark x1="72364" y1="93756" x2="72364" y2="93756"/>
                          <a14:foregroundMark x1="74309" y1="93756" x2="74309" y2="93756"/>
                          <a14:foregroundMark x1="92119" y1="74514" x2="92119" y2="7451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EA6B453-FAC8-5F5F-B090-EA2B26EDE5ED}"/>
              </a:ext>
            </a:extLst>
          </p:cNvPr>
          <p:cNvSpPr/>
          <p:nvPr/>
        </p:nvSpPr>
        <p:spPr>
          <a:xfrm>
            <a:off x="974528" y="2853761"/>
            <a:ext cx="1885123" cy="1688358"/>
          </a:xfrm>
          <a:prstGeom prst="round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26" b="89867" l="6551" r="91709">
                          <a14:foregroundMark x1="6551" y1="51075" x2="6551" y2="51075"/>
                          <a14:foregroundMark x1="81781" y1="45241" x2="81781" y2="45241"/>
                          <a14:foregroundMark x1="91709" y1="44012" x2="91709" y2="44012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0365252-1688-0D80-D2F2-6268D647A2BE}"/>
              </a:ext>
            </a:extLst>
          </p:cNvPr>
          <p:cNvSpPr/>
          <p:nvPr/>
        </p:nvSpPr>
        <p:spPr>
          <a:xfrm>
            <a:off x="3035468" y="978884"/>
            <a:ext cx="1885123" cy="1688358"/>
          </a:xfrm>
          <a:prstGeom prst="round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9D073C-F3F6-87A9-A6E2-4F9C5CCC561E}"/>
              </a:ext>
            </a:extLst>
          </p:cNvPr>
          <p:cNvSpPr/>
          <p:nvPr/>
        </p:nvSpPr>
        <p:spPr>
          <a:xfrm>
            <a:off x="5152800" y="2851865"/>
            <a:ext cx="1886400" cy="1688400"/>
          </a:xfrm>
          <a:prstGeom prst="roundRect">
            <a:avLst/>
          </a:prstGeom>
          <a:blipFill dpi="0"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l="-39899" t="-22351" r="-36813" b="-31945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B0DA9A-06DB-AEBD-7648-4B6922B47E8A}"/>
              </a:ext>
            </a:extLst>
          </p:cNvPr>
          <p:cNvSpPr/>
          <p:nvPr/>
        </p:nvSpPr>
        <p:spPr>
          <a:xfrm>
            <a:off x="3051473" y="2851967"/>
            <a:ext cx="1885121" cy="1688400"/>
          </a:xfrm>
          <a:prstGeom prst="roundRect">
            <a:avLst/>
          </a:prstGeom>
          <a:solidFill>
            <a:srgbClr val="FEE8C8"/>
          </a:solid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D147FDA7-261E-02F4-EA48-21306DF42412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/>
            <a:alphaModFix amt="60000"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03238811-31CB-E5AE-A7AB-F12D2770868B}"/>
              </a:ext>
            </a:extLst>
          </p:cNvPr>
          <p:cNvSpPr txBox="1">
            <a:spLocks/>
          </p:cNvSpPr>
          <p:nvPr/>
        </p:nvSpPr>
        <p:spPr>
          <a:xfrm>
            <a:off x="7918707" y="1607469"/>
            <a:ext cx="2061337" cy="5325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Arrivo a destinazione</a:t>
            </a:r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F86F8C6C-F9F7-14DF-62B7-BEDDA690946F}"/>
              </a:ext>
            </a:extLst>
          </p:cNvPr>
          <p:cNvSpPr txBox="1">
            <a:spLocks/>
          </p:cNvSpPr>
          <p:nvPr/>
        </p:nvSpPr>
        <p:spPr>
          <a:xfrm>
            <a:off x="7582537" y="2898791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Apertura e rimozione del contenuto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320B49E-6CD0-E220-78D0-7B8F60D1DBFA}"/>
              </a:ext>
            </a:extLst>
          </p:cNvPr>
          <p:cNvSpPr/>
          <p:nvPr/>
        </p:nvSpPr>
        <p:spPr>
          <a:xfrm>
            <a:off x="3050084" y="2851907"/>
            <a:ext cx="1885123" cy="1688358"/>
          </a:xfrm>
          <a:prstGeom prst="roundRect">
            <a:avLst/>
          </a:prstGeom>
          <a:blipFill dpi="0" rotWithShape="1">
            <a:blip r:embed="rId12">
              <a:alphaModFix amt="99000"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7BA7BE13-2703-71DC-E919-86CADEB106E6}"/>
              </a:ext>
            </a:extLst>
          </p:cNvPr>
          <p:cNvCxnSpPr>
            <a:cxnSpLocks/>
          </p:cNvCxnSpPr>
          <p:nvPr/>
        </p:nvCxnSpPr>
        <p:spPr>
          <a:xfrm>
            <a:off x="8949376" y="2231542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0811BDB-2D00-98F9-7AD4-8D55E70B4EC2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Prodotto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BB8B582E-75C4-30FE-DCD5-89C1A725783A}"/>
              </a:ext>
            </a:extLst>
          </p:cNvPr>
          <p:cNvCxnSpPr>
            <a:cxnSpLocks/>
          </p:cNvCxnSpPr>
          <p:nvPr/>
        </p:nvCxnSpPr>
        <p:spPr>
          <a:xfrm>
            <a:off x="8949374" y="3427148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4">
            <a:extLst>
              <a:ext uri="{FF2B5EF4-FFF2-40B4-BE49-F238E27FC236}">
                <a16:creationId xmlns:a16="http://schemas.microsoft.com/office/drawing/2014/main" id="{7709FFA1-D47B-8228-BD03-B568CAAD561F}"/>
              </a:ext>
            </a:extLst>
          </p:cNvPr>
          <p:cNvSpPr txBox="1">
            <a:spLocks/>
          </p:cNvSpPr>
          <p:nvPr/>
        </p:nvSpPr>
        <p:spPr>
          <a:xfrm>
            <a:off x="7582536" y="408882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Separazione dei componenti</a:t>
            </a: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3192EAD-982B-91AF-DC6D-183555E04DAA}"/>
              </a:ext>
            </a:extLst>
          </p:cNvPr>
          <p:cNvCxnSpPr>
            <a:cxnSpLocks/>
          </p:cNvCxnSpPr>
          <p:nvPr/>
        </p:nvCxnSpPr>
        <p:spPr>
          <a:xfrm>
            <a:off x="8949373" y="4664811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egnaposto testo 4">
            <a:extLst>
              <a:ext uri="{FF2B5EF4-FFF2-40B4-BE49-F238E27FC236}">
                <a16:creationId xmlns:a16="http://schemas.microsoft.com/office/drawing/2014/main" id="{94008ACC-D53F-D918-2E32-DBBCD3A2F1AB}"/>
              </a:ext>
            </a:extLst>
          </p:cNvPr>
          <p:cNvSpPr txBox="1">
            <a:spLocks/>
          </p:cNvSpPr>
          <p:nvPr/>
        </p:nvSpPr>
        <p:spPr>
          <a:xfrm>
            <a:off x="7582536" y="533275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Ricomposizione modulare</a:t>
            </a:r>
          </a:p>
        </p:txBody>
      </p:sp>
      <p:pic>
        <p:nvPicPr>
          <p:cNvPr id="8" name="Elemento grafico 2">
            <a:extLst>
              <a:ext uri="{FF2B5EF4-FFF2-40B4-BE49-F238E27FC236}">
                <a16:creationId xmlns:a16="http://schemas.microsoft.com/office/drawing/2014/main" id="{AB9A8775-C28A-B385-4BA0-459FA2D3309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518" y="5194768"/>
            <a:ext cx="897000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27361 L -2.08333E-6 -7.40741E-7 " pathEditMode="relative" rAng="0" ptsTypes="AA">
                                      <p:cBhvr>
                                        <p:cTn id="3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36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07 0.00023 L 0 1.11111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29" y="-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27269 L -3.33333E-6 2.96296E-6 " pathEditMode="relative" rAng="0" ptsTypes="AA">
                                      <p:cBhvr>
                                        <p:cTn id="4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63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14 0.00162 L -1.45833E-6 -3.7037E-7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6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4" grpId="0" animBg="1"/>
      <p:bldP spid="4" grpId="1" animBg="1"/>
      <p:bldP spid="7" grpId="0" animBg="1"/>
      <p:bldP spid="7" grpId="1" animBg="1"/>
      <p:bldP spid="6" grpId="0" animBg="1"/>
      <p:bldP spid="6" grpId="1" animBg="1"/>
      <p:bldP spid="9" grpId="0"/>
      <p:bldP spid="10" grpId="0"/>
      <p:bldP spid="21" grpId="0"/>
      <p:bldP spid="23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3471</TotalTime>
  <Words>359</Words>
  <Application>Microsoft Office PowerPoint</Application>
  <PresentationFormat>Widescreen</PresentationFormat>
  <Paragraphs>93</Paragraphs>
  <Slides>16</Slides>
  <Notes>2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Josefin Sans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Alex Gianelli - alex.gianelli@studio.unibo.it</dc:creator>
  <cp:lastModifiedBy>Michele Righi - michele.righi5@studio.unibo.it</cp:lastModifiedBy>
  <cp:revision>94</cp:revision>
  <dcterms:created xsi:type="dcterms:W3CDTF">2022-12-09T23:18:45Z</dcterms:created>
  <dcterms:modified xsi:type="dcterms:W3CDTF">2023-05-13T13:08:23Z</dcterms:modified>
</cp:coreProperties>
</file>

<file path=docProps/thumbnail.jpeg>
</file>